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72" r:id="rId2"/>
    <p:sldId id="274" r:id="rId3"/>
    <p:sldId id="275" r:id="rId4"/>
    <p:sldId id="278" r:id="rId5"/>
    <p:sldId id="277" r:id="rId6"/>
    <p:sldId id="279" r:id="rId7"/>
    <p:sldId id="284" r:id="rId8"/>
    <p:sldId id="287" r:id="rId9"/>
    <p:sldId id="286" r:id="rId10"/>
    <p:sldId id="285" r:id="rId11"/>
    <p:sldId id="288" r:id="rId12"/>
    <p:sldId id="309" r:id="rId13"/>
    <p:sldId id="289" r:id="rId14"/>
    <p:sldId id="290" r:id="rId15"/>
    <p:sldId id="292" r:id="rId16"/>
    <p:sldId id="291" r:id="rId17"/>
    <p:sldId id="310" r:id="rId18"/>
    <p:sldId id="293" r:id="rId19"/>
    <p:sldId id="294" r:id="rId20"/>
    <p:sldId id="295" r:id="rId21"/>
    <p:sldId id="296" r:id="rId22"/>
    <p:sldId id="311" r:id="rId23"/>
    <p:sldId id="300" r:id="rId24"/>
    <p:sldId id="302" r:id="rId25"/>
    <p:sldId id="308" r:id="rId26"/>
    <p:sldId id="301" r:id="rId27"/>
    <p:sldId id="298" r:id="rId28"/>
    <p:sldId id="297" r:id="rId29"/>
    <p:sldId id="299" r:id="rId30"/>
    <p:sldId id="283"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3A"/>
    <a:srgbClr val="4B474A"/>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118" autoAdjust="0"/>
    <p:restoredTop sz="94660" autoAdjust="0"/>
  </p:normalViewPr>
  <p:slideViewPr>
    <p:cSldViewPr snapToGrid="0">
      <p:cViewPr varScale="1">
        <p:scale>
          <a:sx n="115" d="100"/>
          <a:sy n="115" d="100"/>
        </p:scale>
        <p:origin x="402"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18/07/2021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14C78D3-9FA8-459E-86B5-46859DB5A1BC}"/>
              </a:ext>
            </a:extLst>
          </p:cNvPr>
          <p:cNvSpPr>
            <a:spLocks noGrp="1"/>
          </p:cNvSpPr>
          <p:nvPr>
            <p:ph type="pic" sz="quarter" idx="10"/>
          </p:nvPr>
        </p:nvSpPr>
        <p:spPr>
          <a:xfrm>
            <a:off x="0" y="441325"/>
            <a:ext cx="4673598" cy="5975350"/>
          </a:xfrm>
          <a:custGeom>
            <a:avLst/>
            <a:gdLst>
              <a:gd name="connsiteX0" fmla="*/ 0 w 4673598"/>
              <a:gd name="connsiteY0" fmla="*/ 0 h 5975350"/>
              <a:gd name="connsiteX1" fmla="*/ 4673598 w 4673598"/>
              <a:gd name="connsiteY1" fmla="*/ 0 h 5975350"/>
              <a:gd name="connsiteX2" fmla="*/ 4673598 w 4673598"/>
              <a:gd name="connsiteY2" fmla="*/ 5975350 h 5975350"/>
              <a:gd name="connsiteX3" fmla="*/ 0 w 467359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673598" h="5975350">
                <a:moveTo>
                  <a:pt x="0" y="0"/>
                </a:moveTo>
                <a:lnTo>
                  <a:pt x="4673598" y="0"/>
                </a:lnTo>
                <a:lnTo>
                  <a:pt x="4673598" y="5975350"/>
                </a:lnTo>
                <a:lnTo>
                  <a:pt x="0" y="5975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46245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22CBC38-657E-4464-AA17-CFE5E6B5FFC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92393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DAB72E-F400-476A-B895-9CFCE8E76329}"/>
              </a:ext>
            </a:extLst>
          </p:cNvPr>
          <p:cNvSpPr>
            <a:spLocks noGrp="1"/>
          </p:cNvSpPr>
          <p:nvPr>
            <p:ph type="pic" sz="quarter" idx="15"/>
          </p:nvPr>
        </p:nvSpPr>
        <p:spPr>
          <a:xfrm>
            <a:off x="4579940" y="2887168"/>
            <a:ext cx="1668461" cy="1666875"/>
          </a:xfrm>
          <a:custGeom>
            <a:avLst/>
            <a:gdLst>
              <a:gd name="connsiteX0" fmla="*/ 0 w 1668461"/>
              <a:gd name="connsiteY0" fmla="*/ 0 h 1666875"/>
              <a:gd name="connsiteX1" fmla="*/ 1668461 w 1668461"/>
              <a:gd name="connsiteY1" fmla="*/ 0 h 1666875"/>
              <a:gd name="connsiteX2" fmla="*/ 1668461 w 1668461"/>
              <a:gd name="connsiteY2" fmla="*/ 1666875 h 1666875"/>
              <a:gd name="connsiteX3" fmla="*/ 0 w 1668461"/>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1" h="1666875">
                <a:moveTo>
                  <a:pt x="0" y="0"/>
                </a:moveTo>
                <a:lnTo>
                  <a:pt x="1668461" y="0"/>
                </a:lnTo>
                <a:lnTo>
                  <a:pt x="1668461"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9" name="PpHolder7">
            <a:extLst>
              <a:ext uri="{FF2B5EF4-FFF2-40B4-BE49-F238E27FC236}">
                <a16:creationId xmlns:a16="http://schemas.microsoft.com/office/drawing/2014/main" id="{B95B867A-DDD1-4ED4-BDF8-07EEF2CF0AB8}"/>
              </a:ext>
            </a:extLst>
          </p:cNvPr>
          <p:cNvSpPr>
            <a:spLocks noGrp="1"/>
          </p:cNvSpPr>
          <p:nvPr>
            <p:ph type="pic" sz="quarter" idx="14"/>
          </p:nvPr>
        </p:nvSpPr>
        <p:spPr>
          <a:xfrm>
            <a:off x="976314"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0D8334F5-BE5E-4798-B6A0-C9E0FB36081E}"/>
              </a:ext>
            </a:extLst>
          </p:cNvPr>
          <p:cNvSpPr>
            <a:spLocks noGrp="1"/>
          </p:cNvSpPr>
          <p:nvPr>
            <p:ph type="pic" sz="quarter" idx="13"/>
          </p:nvPr>
        </p:nvSpPr>
        <p:spPr>
          <a:xfrm>
            <a:off x="2778127"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5" name="PpHolder9">
            <a:extLst>
              <a:ext uri="{FF2B5EF4-FFF2-40B4-BE49-F238E27FC236}">
                <a16:creationId xmlns:a16="http://schemas.microsoft.com/office/drawing/2014/main" id="{52C22028-7D24-4791-B591-802C7C42B353}"/>
              </a:ext>
            </a:extLst>
          </p:cNvPr>
          <p:cNvSpPr>
            <a:spLocks noGrp="1"/>
          </p:cNvSpPr>
          <p:nvPr>
            <p:ph type="pic" sz="quarter" idx="12"/>
          </p:nvPr>
        </p:nvSpPr>
        <p:spPr>
          <a:xfrm>
            <a:off x="4579940" y="1096467"/>
            <a:ext cx="1668461" cy="1666876"/>
          </a:xfrm>
          <a:custGeom>
            <a:avLst/>
            <a:gdLst>
              <a:gd name="connsiteX0" fmla="*/ 0 w 1668461"/>
              <a:gd name="connsiteY0" fmla="*/ 0 h 1666876"/>
              <a:gd name="connsiteX1" fmla="*/ 1668461 w 1668461"/>
              <a:gd name="connsiteY1" fmla="*/ 0 h 1666876"/>
              <a:gd name="connsiteX2" fmla="*/ 1668461 w 1668461"/>
              <a:gd name="connsiteY2" fmla="*/ 1666876 h 1666876"/>
              <a:gd name="connsiteX3" fmla="*/ 0 w 1668461"/>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1" h="1666876">
                <a:moveTo>
                  <a:pt x="0" y="0"/>
                </a:moveTo>
                <a:lnTo>
                  <a:pt x="1668461" y="0"/>
                </a:lnTo>
                <a:lnTo>
                  <a:pt x="1668461"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10">
            <a:extLst>
              <a:ext uri="{FF2B5EF4-FFF2-40B4-BE49-F238E27FC236}">
                <a16:creationId xmlns:a16="http://schemas.microsoft.com/office/drawing/2014/main" id="{278F02F1-4937-48CC-8D32-9FE3F27EFCD6}"/>
              </a:ext>
            </a:extLst>
          </p:cNvPr>
          <p:cNvSpPr>
            <a:spLocks noGrp="1"/>
          </p:cNvSpPr>
          <p:nvPr>
            <p:ph type="pic" sz="quarter" idx="11"/>
          </p:nvPr>
        </p:nvSpPr>
        <p:spPr>
          <a:xfrm>
            <a:off x="2778127"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11">
            <a:extLst>
              <a:ext uri="{FF2B5EF4-FFF2-40B4-BE49-F238E27FC236}">
                <a16:creationId xmlns:a16="http://schemas.microsoft.com/office/drawing/2014/main" id="{33A8A5D7-F95B-4858-BA42-EC2B4947AAAE}"/>
              </a:ext>
            </a:extLst>
          </p:cNvPr>
          <p:cNvSpPr>
            <a:spLocks noGrp="1"/>
          </p:cNvSpPr>
          <p:nvPr userDrawn="1">
            <p:ph type="pic" sz="quarter" idx="10"/>
          </p:nvPr>
        </p:nvSpPr>
        <p:spPr>
          <a:xfrm>
            <a:off x="976314"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56680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47DAA6CC-1025-4039-8B26-51A1C1192B9B}"/>
              </a:ext>
            </a:extLst>
          </p:cNvPr>
          <p:cNvSpPr>
            <a:spLocks noGrp="1"/>
          </p:cNvSpPr>
          <p:nvPr>
            <p:ph type="pic" sz="quarter" idx="13"/>
          </p:nvPr>
        </p:nvSpPr>
        <p:spPr>
          <a:xfrm>
            <a:off x="8918465" y="992596"/>
            <a:ext cx="2350067" cy="2350066"/>
          </a:xfrm>
          <a:custGeom>
            <a:avLst/>
            <a:gdLst>
              <a:gd name="connsiteX0" fmla="*/ 0 w 2350067"/>
              <a:gd name="connsiteY0" fmla="*/ 0 h 2350066"/>
              <a:gd name="connsiteX1" fmla="*/ 2350067 w 2350067"/>
              <a:gd name="connsiteY1" fmla="*/ 0 h 2350066"/>
              <a:gd name="connsiteX2" fmla="*/ 2350067 w 2350067"/>
              <a:gd name="connsiteY2" fmla="*/ 2350066 h 2350066"/>
              <a:gd name="connsiteX3" fmla="*/ 0 w 2350067"/>
              <a:gd name="connsiteY3" fmla="*/ 2350066 h 2350066"/>
            </a:gdLst>
            <a:ahLst/>
            <a:cxnLst>
              <a:cxn ang="0">
                <a:pos x="connsiteX0" y="connsiteY0"/>
              </a:cxn>
              <a:cxn ang="0">
                <a:pos x="connsiteX1" y="connsiteY1"/>
              </a:cxn>
              <a:cxn ang="0">
                <a:pos x="connsiteX2" y="connsiteY2"/>
              </a:cxn>
              <a:cxn ang="0">
                <a:pos x="connsiteX3" y="connsiteY3"/>
              </a:cxn>
            </a:cxnLst>
            <a:rect l="l" t="t" r="r" b="b"/>
            <a:pathLst>
              <a:path w="2350067" h="2350066">
                <a:moveTo>
                  <a:pt x="0" y="0"/>
                </a:moveTo>
                <a:lnTo>
                  <a:pt x="2350067" y="0"/>
                </a:lnTo>
                <a:lnTo>
                  <a:pt x="2350067" y="2350066"/>
                </a:lnTo>
                <a:lnTo>
                  <a:pt x="0" y="235006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2">
            <a:extLst>
              <a:ext uri="{FF2B5EF4-FFF2-40B4-BE49-F238E27FC236}">
                <a16:creationId xmlns:a16="http://schemas.microsoft.com/office/drawing/2014/main" id="{FF90BF6E-BD14-4A30-8236-F327540EA69A}"/>
              </a:ext>
            </a:extLst>
          </p:cNvPr>
          <p:cNvSpPr>
            <a:spLocks noGrp="1"/>
          </p:cNvSpPr>
          <p:nvPr>
            <p:ph type="pic" sz="quarter" idx="12"/>
          </p:nvPr>
        </p:nvSpPr>
        <p:spPr>
          <a:xfrm>
            <a:off x="6432470" y="3515338"/>
            <a:ext cx="2350069" cy="2350067"/>
          </a:xfrm>
          <a:custGeom>
            <a:avLst/>
            <a:gdLst>
              <a:gd name="connsiteX0" fmla="*/ 0 w 2350069"/>
              <a:gd name="connsiteY0" fmla="*/ 0 h 2350067"/>
              <a:gd name="connsiteX1" fmla="*/ 2350069 w 2350069"/>
              <a:gd name="connsiteY1" fmla="*/ 0 h 2350067"/>
              <a:gd name="connsiteX2" fmla="*/ 2350069 w 2350069"/>
              <a:gd name="connsiteY2" fmla="*/ 2350067 h 2350067"/>
              <a:gd name="connsiteX3" fmla="*/ 0 w 2350069"/>
              <a:gd name="connsiteY3" fmla="*/ 2350067 h 2350067"/>
            </a:gdLst>
            <a:ahLst/>
            <a:cxnLst>
              <a:cxn ang="0">
                <a:pos x="connsiteX0" y="connsiteY0"/>
              </a:cxn>
              <a:cxn ang="0">
                <a:pos x="connsiteX1" y="connsiteY1"/>
              </a:cxn>
              <a:cxn ang="0">
                <a:pos x="connsiteX2" y="connsiteY2"/>
              </a:cxn>
              <a:cxn ang="0">
                <a:pos x="connsiteX3" y="connsiteY3"/>
              </a:cxn>
            </a:cxnLst>
            <a:rect l="l" t="t" r="r" b="b"/>
            <a:pathLst>
              <a:path w="2350069" h="2350067">
                <a:moveTo>
                  <a:pt x="0" y="0"/>
                </a:moveTo>
                <a:lnTo>
                  <a:pt x="2350069" y="0"/>
                </a:lnTo>
                <a:lnTo>
                  <a:pt x="2350069" y="2350067"/>
                </a:lnTo>
                <a:lnTo>
                  <a:pt x="0" y="23500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C5B1EB5D-CA29-4DE7-9523-44B39050CC04}"/>
              </a:ext>
            </a:extLst>
          </p:cNvPr>
          <p:cNvSpPr>
            <a:spLocks noGrp="1"/>
          </p:cNvSpPr>
          <p:nvPr>
            <p:ph type="pic" sz="quarter" idx="11"/>
          </p:nvPr>
        </p:nvSpPr>
        <p:spPr>
          <a:xfrm>
            <a:off x="6973366" y="1533494"/>
            <a:ext cx="1809172" cy="1809173"/>
          </a:xfrm>
          <a:custGeom>
            <a:avLst/>
            <a:gdLst>
              <a:gd name="connsiteX0" fmla="*/ 0 w 1809172"/>
              <a:gd name="connsiteY0" fmla="*/ 0 h 1809173"/>
              <a:gd name="connsiteX1" fmla="*/ 1809172 w 1809172"/>
              <a:gd name="connsiteY1" fmla="*/ 0 h 1809173"/>
              <a:gd name="connsiteX2" fmla="*/ 1809172 w 1809172"/>
              <a:gd name="connsiteY2" fmla="*/ 1809173 h 1809173"/>
              <a:gd name="connsiteX3" fmla="*/ 0 w 1809172"/>
              <a:gd name="connsiteY3" fmla="*/ 1809173 h 1809173"/>
            </a:gdLst>
            <a:ahLst/>
            <a:cxnLst>
              <a:cxn ang="0">
                <a:pos x="connsiteX0" y="connsiteY0"/>
              </a:cxn>
              <a:cxn ang="0">
                <a:pos x="connsiteX1" y="connsiteY1"/>
              </a:cxn>
              <a:cxn ang="0">
                <a:pos x="connsiteX2" y="connsiteY2"/>
              </a:cxn>
              <a:cxn ang="0">
                <a:pos x="connsiteX3" y="connsiteY3"/>
              </a:cxn>
            </a:cxnLst>
            <a:rect l="l" t="t" r="r" b="b"/>
            <a:pathLst>
              <a:path w="1809172" h="1809173">
                <a:moveTo>
                  <a:pt x="0" y="0"/>
                </a:moveTo>
                <a:lnTo>
                  <a:pt x="1809172" y="0"/>
                </a:lnTo>
                <a:lnTo>
                  <a:pt x="1809172" y="1809173"/>
                </a:lnTo>
                <a:lnTo>
                  <a:pt x="0" y="18091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9" name="PpHolder4">
            <a:extLst>
              <a:ext uri="{FF2B5EF4-FFF2-40B4-BE49-F238E27FC236}">
                <a16:creationId xmlns:a16="http://schemas.microsoft.com/office/drawing/2014/main" id="{969550A5-B2F2-4F15-9D0E-D326E01DF3D2}"/>
              </a:ext>
            </a:extLst>
          </p:cNvPr>
          <p:cNvSpPr>
            <a:spLocks noGrp="1"/>
          </p:cNvSpPr>
          <p:nvPr userDrawn="1">
            <p:ph type="pic" sz="quarter" idx="10"/>
          </p:nvPr>
        </p:nvSpPr>
        <p:spPr>
          <a:xfrm>
            <a:off x="8918464" y="3515338"/>
            <a:ext cx="2350068" cy="2350065"/>
          </a:xfrm>
          <a:custGeom>
            <a:avLst/>
            <a:gdLst>
              <a:gd name="connsiteX0" fmla="*/ 0 w 2350068"/>
              <a:gd name="connsiteY0" fmla="*/ 0 h 2350065"/>
              <a:gd name="connsiteX1" fmla="*/ 2350068 w 2350068"/>
              <a:gd name="connsiteY1" fmla="*/ 0 h 2350065"/>
              <a:gd name="connsiteX2" fmla="*/ 2350068 w 2350068"/>
              <a:gd name="connsiteY2" fmla="*/ 2350065 h 2350065"/>
              <a:gd name="connsiteX3" fmla="*/ 0 w 2350068"/>
              <a:gd name="connsiteY3" fmla="*/ 2350065 h 2350065"/>
            </a:gdLst>
            <a:ahLst/>
            <a:cxnLst>
              <a:cxn ang="0">
                <a:pos x="connsiteX0" y="connsiteY0"/>
              </a:cxn>
              <a:cxn ang="0">
                <a:pos x="connsiteX1" y="connsiteY1"/>
              </a:cxn>
              <a:cxn ang="0">
                <a:pos x="connsiteX2" y="connsiteY2"/>
              </a:cxn>
              <a:cxn ang="0">
                <a:pos x="connsiteX3" y="connsiteY3"/>
              </a:cxn>
            </a:cxnLst>
            <a:rect l="l" t="t" r="r" b="b"/>
            <a:pathLst>
              <a:path w="2350068" h="2350065">
                <a:moveTo>
                  <a:pt x="0" y="0"/>
                </a:moveTo>
                <a:lnTo>
                  <a:pt x="2350068" y="0"/>
                </a:lnTo>
                <a:lnTo>
                  <a:pt x="2350068" y="2350065"/>
                </a:lnTo>
                <a:lnTo>
                  <a:pt x="0" y="235006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75107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D25757C-5F55-4E93-9CCC-B674519B1E81}"/>
              </a:ext>
            </a:extLst>
          </p:cNvPr>
          <p:cNvSpPr>
            <a:spLocks noGrp="1"/>
          </p:cNvSpPr>
          <p:nvPr>
            <p:ph type="pic" sz="quarter" idx="11"/>
          </p:nvPr>
        </p:nvSpPr>
        <p:spPr>
          <a:xfrm>
            <a:off x="10012776" y="3"/>
            <a:ext cx="2180812" cy="3428999"/>
          </a:xfrm>
          <a:custGeom>
            <a:avLst/>
            <a:gdLst>
              <a:gd name="connsiteX0" fmla="*/ 0 w 2180812"/>
              <a:gd name="connsiteY0" fmla="*/ 0 h 3428999"/>
              <a:gd name="connsiteX1" fmla="*/ 2180812 w 2180812"/>
              <a:gd name="connsiteY1" fmla="*/ 0 h 3428999"/>
              <a:gd name="connsiteX2" fmla="*/ 2180812 w 2180812"/>
              <a:gd name="connsiteY2" fmla="*/ 3428999 h 3428999"/>
              <a:gd name="connsiteX3" fmla="*/ 0 w 2180812"/>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2180812" h="3428999">
                <a:moveTo>
                  <a:pt x="0" y="0"/>
                </a:moveTo>
                <a:lnTo>
                  <a:pt x="2180812" y="0"/>
                </a:lnTo>
                <a:lnTo>
                  <a:pt x="2180812" y="3428999"/>
                </a:lnTo>
                <a:lnTo>
                  <a:pt x="0" y="3428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22">
            <a:extLst>
              <a:ext uri="{FF2B5EF4-FFF2-40B4-BE49-F238E27FC236}">
                <a16:creationId xmlns:a16="http://schemas.microsoft.com/office/drawing/2014/main" id="{1A1F6F8D-675C-48EA-94DB-2041A68639DF}"/>
              </a:ext>
            </a:extLst>
          </p:cNvPr>
          <p:cNvSpPr>
            <a:spLocks noGrp="1"/>
          </p:cNvSpPr>
          <p:nvPr userDrawn="1">
            <p:ph type="pic" sz="quarter" idx="10"/>
          </p:nvPr>
        </p:nvSpPr>
        <p:spPr>
          <a:xfrm>
            <a:off x="446089" y="1181599"/>
            <a:ext cx="3459162" cy="5235076"/>
          </a:xfrm>
          <a:custGeom>
            <a:avLst/>
            <a:gdLst>
              <a:gd name="connsiteX0" fmla="*/ 0 w 3459162"/>
              <a:gd name="connsiteY0" fmla="*/ 0 h 5235076"/>
              <a:gd name="connsiteX1" fmla="*/ 3459162 w 3459162"/>
              <a:gd name="connsiteY1" fmla="*/ 0 h 5235076"/>
              <a:gd name="connsiteX2" fmla="*/ 3459162 w 3459162"/>
              <a:gd name="connsiteY2" fmla="*/ 5235076 h 5235076"/>
              <a:gd name="connsiteX3" fmla="*/ 0 w 3459162"/>
              <a:gd name="connsiteY3" fmla="*/ 5235076 h 5235076"/>
            </a:gdLst>
            <a:ahLst/>
            <a:cxnLst>
              <a:cxn ang="0">
                <a:pos x="connsiteX0" y="connsiteY0"/>
              </a:cxn>
              <a:cxn ang="0">
                <a:pos x="connsiteX1" y="connsiteY1"/>
              </a:cxn>
              <a:cxn ang="0">
                <a:pos x="connsiteX2" y="connsiteY2"/>
              </a:cxn>
              <a:cxn ang="0">
                <a:pos x="connsiteX3" y="connsiteY3"/>
              </a:cxn>
            </a:cxnLst>
            <a:rect l="l" t="t" r="r" b="b"/>
            <a:pathLst>
              <a:path w="3459162" h="5235076">
                <a:moveTo>
                  <a:pt x="0" y="0"/>
                </a:moveTo>
                <a:lnTo>
                  <a:pt x="3459162" y="0"/>
                </a:lnTo>
                <a:lnTo>
                  <a:pt x="3459162" y="5235076"/>
                </a:lnTo>
                <a:lnTo>
                  <a:pt x="0" y="52350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1469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74AF48E-3C76-4CA1-B710-9AAC32E4A8B2}"/>
              </a:ext>
            </a:extLst>
          </p:cNvPr>
          <p:cNvSpPr>
            <a:spLocks noGrp="1"/>
          </p:cNvSpPr>
          <p:nvPr>
            <p:ph type="pic" sz="quarter" idx="10"/>
          </p:nvPr>
        </p:nvSpPr>
        <p:spPr>
          <a:xfrm>
            <a:off x="8559800" y="0"/>
            <a:ext cx="3633788" cy="6858000"/>
          </a:xfrm>
          <a:custGeom>
            <a:avLst/>
            <a:gdLst>
              <a:gd name="connsiteX0" fmla="*/ 0 w 3633788"/>
              <a:gd name="connsiteY0" fmla="*/ 0 h 6858000"/>
              <a:gd name="connsiteX1" fmla="*/ 3633788 w 3633788"/>
              <a:gd name="connsiteY1" fmla="*/ 0 h 6858000"/>
              <a:gd name="connsiteX2" fmla="*/ 3633788 w 3633788"/>
              <a:gd name="connsiteY2" fmla="*/ 6858000 h 6858000"/>
              <a:gd name="connsiteX3" fmla="*/ 0 w 36337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33788" h="6858000">
                <a:moveTo>
                  <a:pt x="0" y="0"/>
                </a:moveTo>
                <a:lnTo>
                  <a:pt x="3633788" y="0"/>
                </a:lnTo>
                <a:lnTo>
                  <a:pt x="36337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29532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F0AFFD4-8A4C-400B-A431-48D96CBB1EDC}"/>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85891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306253-4894-487D-AE3A-52BBB37A2C4B}"/>
              </a:ext>
            </a:extLst>
          </p:cNvPr>
          <p:cNvSpPr>
            <a:spLocks noGrp="1"/>
          </p:cNvSpPr>
          <p:nvPr>
            <p:ph type="pic" sz="quarter" idx="11"/>
          </p:nvPr>
        </p:nvSpPr>
        <p:spPr>
          <a:xfrm>
            <a:off x="0" y="1403052"/>
            <a:ext cx="4237792" cy="3224511"/>
          </a:xfrm>
          <a:custGeom>
            <a:avLst/>
            <a:gdLst>
              <a:gd name="connsiteX0" fmla="*/ 0 w 4237792"/>
              <a:gd name="connsiteY0" fmla="*/ 226 h 3224511"/>
              <a:gd name="connsiteX1" fmla="*/ 1482785 w 4237792"/>
              <a:gd name="connsiteY1" fmla="*/ 226 h 3224511"/>
              <a:gd name="connsiteX2" fmla="*/ 1482785 w 4237792"/>
              <a:gd name="connsiteY2" fmla="*/ 3224324 h 3224511"/>
              <a:gd name="connsiteX3" fmla="*/ 0 w 4237792"/>
              <a:gd name="connsiteY3" fmla="*/ 3224324 h 3224511"/>
              <a:gd name="connsiteX4" fmla="*/ 1552973 w 4237792"/>
              <a:gd name="connsiteY4" fmla="*/ 0 h 3224511"/>
              <a:gd name="connsiteX5" fmla="*/ 4237792 w 4237792"/>
              <a:gd name="connsiteY5" fmla="*/ 0 h 3224511"/>
              <a:gd name="connsiteX6" fmla="*/ 4237792 w 4237792"/>
              <a:gd name="connsiteY6" fmla="*/ 3224511 h 3224511"/>
              <a:gd name="connsiteX7" fmla="*/ 1552973 w 4237792"/>
              <a:gd name="connsiteY7" fmla="*/ 3224511 h 3224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37792" h="3224511">
                <a:moveTo>
                  <a:pt x="0" y="226"/>
                </a:moveTo>
                <a:lnTo>
                  <a:pt x="1482785" y="226"/>
                </a:lnTo>
                <a:lnTo>
                  <a:pt x="1482785" y="3224324"/>
                </a:lnTo>
                <a:lnTo>
                  <a:pt x="0" y="3224324"/>
                </a:lnTo>
                <a:close/>
                <a:moveTo>
                  <a:pt x="1552973" y="0"/>
                </a:moveTo>
                <a:lnTo>
                  <a:pt x="4237792" y="0"/>
                </a:lnTo>
                <a:lnTo>
                  <a:pt x="4237792" y="3224511"/>
                </a:lnTo>
                <a:lnTo>
                  <a:pt x="1552973"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12">
            <a:extLst>
              <a:ext uri="{FF2B5EF4-FFF2-40B4-BE49-F238E27FC236}">
                <a16:creationId xmlns:a16="http://schemas.microsoft.com/office/drawing/2014/main" id="{B3060B39-20CC-4744-B727-9876B4089407}"/>
              </a:ext>
            </a:extLst>
          </p:cNvPr>
          <p:cNvSpPr>
            <a:spLocks noGrp="1"/>
          </p:cNvSpPr>
          <p:nvPr userDrawn="1">
            <p:ph type="pic" sz="quarter" idx="10"/>
          </p:nvPr>
        </p:nvSpPr>
        <p:spPr>
          <a:xfrm>
            <a:off x="4308192" y="1403052"/>
            <a:ext cx="2686333" cy="3224511"/>
          </a:xfrm>
          <a:custGeom>
            <a:avLst/>
            <a:gdLst>
              <a:gd name="connsiteX0" fmla="*/ 0 w 2686333"/>
              <a:gd name="connsiteY0" fmla="*/ 0 h 3224511"/>
              <a:gd name="connsiteX1" fmla="*/ 2686333 w 2686333"/>
              <a:gd name="connsiteY1" fmla="*/ 0 h 3224511"/>
              <a:gd name="connsiteX2" fmla="*/ 2686333 w 2686333"/>
              <a:gd name="connsiteY2" fmla="*/ 3224511 h 3224511"/>
              <a:gd name="connsiteX3" fmla="*/ 0 w 2686333"/>
              <a:gd name="connsiteY3" fmla="*/ 3224511 h 3224511"/>
            </a:gdLst>
            <a:ahLst/>
            <a:cxnLst>
              <a:cxn ang="0">
                <a:pos x="connsiteX0" y="connsiteY0"/>
              </a:cxn>
              <a:cxn ang="0">
                <a:pos x="connsiteX1" y="connsiteY1"/>
              </a:cxn>
              <a:cxn ang="0">
                <a:pos x="connsiteX2" y="connsiteY2"/>
              </a:cxn>
              <a:cxn ang="0">
                <a:pos x="connsiteX3" y="connsiteY3"/>
              </a:cxn>
            </a:cxnLst>
            <a:rect l="l" t="t" r="r" b="b"/>
            <a:pathLst>
              <a:path w="2686333" h="3224511">
                <a:moveTo>
                  <a:pt x="0" y="0"/>
                </a:moveTo>
                <a:lnTo>
                  <a:pt x="2686333" y="0"/>
                </a:lnTo>
                <a:lnTo>
                  <a:pt x="2686333" y="3224511"/>
                </a:lnTo>
                <a:lnTo>
                  <a:pt x="0"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4659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CCD91ED8-FCDB-4493-8D64-A000F91AE940}"/>
              </a:ext>
            </a:extLst>
          </p:cNvPr>
          <p:cNvSpPr>
            <a:spLocks noGrp="1"/>
          </p:cNvSpPr>
          <p:nvPr>
            <p:ph type="pic" sz="quarter" idx="12"/>
          </p:nvPr>
        </p:nvSpPr>
        <p:spPr>
          <a:xfrm>
            <a:off x="6279022" y="886778"/>
            <a:ext cx="2254541" cy="4574223"/>
          </a:xfrm>
          <a:custGeom>
            <a:avLst/>
            <a:gdLst>
              <a:gd name="connsiteX0" fmla="*/ 0 w 2254541"/>
              <a:gd name="connsiteY0" fmla="*/ 2600717 h 4574223"/>
              <a:gd name="connsiteX1" fmla="*/ 2254541 w 2254541"/>
              <a:gd name="connsiteY1" fmla="*/ 2600717 h 4574223"/>
              <a:gd name="connsiteX2" fmla="*/ 2254541 w 2254541"/>
              <a:gd name="connsiteY2" fmla="*/ 4574223 h 4574223"/>
              <a:gd name="connsiteX3" fmla="*/ 0 w 2254541"/>
              <a:gd name="connsiteY3" fmla="*/ 4574223 h 4574223"/>
              <a:gd name="connsiteX4" fmla="*/ 0 w 2254541"/>
              <a:gd name="connsiteY4" fmla="*/ 0 h 4574223"/>
              <a:gd name="connsiteX5" fmla="*/ 2254541 w 2254541"/>
              <a:gd name="connsiteY5" fmla="*/ 0 h 4574223"/>
              <a:gd name="connsiteX6" fmla="*/ 2254541 w 2254541"/>
              <a:gd name="connsiteY6" fmla="*/ 2483728 h 4574223"/>
              <a:gd name="connsiteX7" fmla="*/ 0 w 2254541"/>
              <a:gd name="connsiteY7" fmla="*/ 2483728 h 4574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4541" h="4574223">
                <a:moveTo>
                  <a:pt x="0" y="2600717"/>
                </a:moveTo>
                <a:lnTo>
                  <a:pt x="2254541" y="2600717"/>
                </a:lnTo>
                <a:lnTo>
                  <a:pt x="2254541" y="4574223"/>
                </a:lnTo>
                <a:lnTo>
                  <a:pt x="0" y="4574223"/>
                </a:lnTo>
                <a:close/>
                <a:moveTo>
                  <a:pt x="0" y="0"/>
                </a:moveTo>
                <a:lnTo>
                  <a:pt x="2254541" y="0"/>
                </a:lnTo>
                <a:lnTo>
                  <a:pt x="2254541" y="2483728"/>
                </a:lnTo>
                <a:lnTo>
                  <a:pt x="0" y="248372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B0B7ADF2-B776-44A2-AA48-28D8A8CA2708}"/>
              </a:ext>
            </a:extLst>
          </p:cNvPr>
          <p:cNvSpPr>
            <a:spLocks noGrp="1"/>
          </p:cNvSpPr>
          <p:nvPr>
            <p:ph type="pic" sz="quarter" idx="11"/>
          </p:nvPr>
        </p:nvSpPr>
        <p:spPr>
          <a:xfrm>
            <a:off x="8662830" y="2616200"/>
            <a:ext cx="3084671" cy="4241800"/>
          </a:xfrm>
          <a:custGeom>
            <a:avLst/>
            <a:gdLst>
              <a:gd name="connsiteX0" fmla="*/ 0 w 3084671"/>
              <a:gd name="connsiteY0" fmla="*/ 0 h 4241800"/>
              <a:gd name="connsiteX1" fmla="*/ 3084671 w 3084671"/>
              <a:gd name="connsiteY1" fmla="*/ 0 h 4241800"/>
              <a:gd name="connsiteX2" fmla="*/ 3084671 w 3084671"/>
              <a:gd name="connsiteY2" fmla="*/ 4241800 h 4241800"/>
              <a:gd name="connsiteX3" fmla="*/ 0 w 3084671"/>
              <a:gd name="connsiteY3" fmla="*/ 4241800 h 4241800"/>
            </a:gdLst>
            <a:ahLst/>
            <a:cxnLst>
              <a:cxn ang="0">
                <a:pos x="connsiteX0" y="connsiteY0"/>
              </a:cxn>
              <a:cxn ang="0">
                <a:pos x="connsiteX1" y="connsiteY1"/>
              </a:cxn>
              <a:cxn ang="0">
                <a:pos x="connsiteX2" y="connsiteY2"/>
              </a:cxn>
              <a:cxn ang="0">
                <a:pos x="connsiteX3" y="connsiteY3"/>
              </a:cxn>
            </a:cxnLst>
            <a:rect l="l" t="t" r="r" b="b"/>
            <a:pathLst>
              <a:path w="3084671" h="4241800">
                <a:moveTo>
                  <a:pt x="0" y="0"/>
                </a:moveTo>
                <a:lnTo>
                  <a:pt x="3084671" y="0"/>
                </a:lnTo>
                <a:lnTo>
                  <a:pt x="3084671" y="4241800"/>
                </a:lnTo>
                <a:lnTo>
                  <a:pt x="0" y="4241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5">
            <a:extLst>
              <a:ext uri="{FF2B5EF4-FFF2-40B4-BE49-F238E27FC236}">
                <a16:creationId xmlns:a16="http://schemas.microsoft.com/office/drawing/2014/main" id="{7007ABD9-12B0-4DB1-99E7-B516D23B0940}"/>
              </a:ext>
            </a:extLst>
          </p:cNvPr>
          <p:cNvSpPr>
            <a:spLocks noGrp="1"/>
          </p:cNvSpPr>
          <p:nvPr userDrawn="1">
            <p:ph type="pic" sz="quarter" idx="10"/>
          </p:nvPr>
        </p:nvSpPr>
        <p:spPr>
          <a:xfrm>
            <a:off x="8662830" y="-9466"/>
            <a:ext cx="3530759" cy="2483729"/>
          </a:xfrm>
          <a:custGeom>
            <a:avLst/>
            <a:gdLst>
              <a:gd name="connsiteX0" fmla="*/ 0 w 3530759"/>
              <a:gd name="connsiteY0" fmla="*/ 0 h 2483729"/>
              <a:gd name="connsiteX1" fmla="*/ 3530759 w 3530759"/>
              <a:gd name="connsiteY1" fmla="*/ 0 h 2483729"/>
              <a:gd name="connsiteX2" fmla="*/ 3530759 w 3530759"/>
              <a:gd name="connsiteY2" fmla="*/ 2483729 h 2483729"/>
              <a:gd name="connsiteX3" fmla="*/ 0 w 3530759"/>
              <a:gd name="connsiteY3" fmla="*/ 2483729 h 2483729"/>
            </a:gdLst>
            <a:ahLst/>
            <a:cxnLst>
              <a:cxn ang="0">
                <a:pos x="connsiteX0" y="connsiteY0"/>
              </a:cxn>
              <a:cxn ang="0">
                <a:pos x="connsiteX1" y="connsiteY1"/>
              </a:cxn>
              <a:cxn ang="0">
                <a:pos x="connsiteX2" y="connsiteY2"/>
              </a:cxn>
              <a:cxn ang="0">
                <a:pos x="connsiteX3" y="connsiteY3"/>
              </a:cxn>
            </a:cxnLst>
            <a:rect l="l" t="t" r="r" b="b"/>
            <a:pathLst>
              <a:path w="3530759" h="2483729">
                <a:moveTo>
                  <a:pt x="0" y="0"/>
                </a:moveTo>
                <a:lnTo>
                  <a:pt x="3530759" y="0"/>
                </a:lnTo>
                <a:lnTo>
                  <a:pt x="3530759" y="2483729"/>
                </a:lnTo>
                <a:lnTo>
                  <a:pt x="0" y="248372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0800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ED732D2-1DBF-4C79-90A7-88A31EA15AB7}"/>
              </a:ext>
            </a:extLst>
          </p:cNvPr>
          <p:cNvSpPr>
            <a:spLocks noGrp="1"/>
          </p:cNvSpPr>
          <p:nvPr>
            <p:ph type="pic" sz="quarter" idx="10"/>
          </p:nvPr>
        </p:nvSpPr>
        <p:spPr>
          <a:xfrm>
            <a:off x="-630199" y="0"/>
            <a:ext cx="5145735" cy="6858000"/>
          </a:xfrm>
          <a:custGeom>
            <a:avLst/>
            <a:gdLst>
              <a:gd name="connsiteX0" fmla="*/ 630199 w 5145735"/>
              <a:gd name="connsiteY0" fmla="*/ 0 h 6858000"/>
              <a:gd name="connsiteX1" fmla="*/ 3867105 w 5145735"/>
              <a:gd name="connsiteY1" fmla="*/ 0 h 6858000"/>
              <a:gd name="connsiteX2" fmla="*/ 3867105 w 5145735"/>
              <a:gd name="connsiteY2" fmla="*/ 1424006 h 6858000"/>
              <a:gd name="connsiteX3" fmla="*/ 5145735 w 5145735"/>
              <a:gd name="connsiteY3" fmla="*/ 1424006 h 6858000"/>
              <a:gd name="connsiteX4" fmla="*/ 5145735 w 5145735"/>
              <a:gd name="connsiteY4" fmla="*/ 4685678 h 6858000"/>
              <a:gd name="connsiteX5" fmla="*/ 3867105 w 5145735"/>
              <a:gd name="connsiteY5" fmla="*/ 4685678 h 6858000"/>
              <a:gd name="connsiteX6" fmla="*/ 3867105 w 5145735"/>
              <a:gd name="connsiteY6" fmla="*/ 6858000 h 6858000"/>
              <a:gd name="connsiteX7" fmla="*/ 630199 w 5145735"/>
              <a:gd name="connsiteY7" fmla="*/ 6858000 h 6858000"/>
              <a:gd name="connsiteX8" fmla="*/ 630199 w 5145735"/>
              <a:gd name="connsiteY8" fmla="*/ 4685678 h 6858000"/>
              <a:gd name="connsiteX9" fmla="*/ 0 w 5145735"/>
              <a:gd name="connsiteY9" fmla="*/ 4685678 h 6858000"/>
              <a:gd name="connsiteX10" fmla="*/ 0 w 5145735"/>
              <a:gd name="connsiteY10" fmla="*/ 1424006 h 6858000"/>
              <a:gd name="connsiteX11" fmla="*/ 630199 w 5145735"/>
              <a:gd name="connsiteY11"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45735" h="6858000">
                <a:moveTo>
                  <a:pt x="630199" y="0"/>
                </a:moveTo>
                <a:lnTo>
                  <a:pt x="3867105" y="0"/>
                </a:lnTo>
                <a:lnTo>
                  <a:pt x="3867105" y="1424006"/>
                </a:lnTo>
                <a:lnTo>
                  <a:pt x="5145735" y="1424006"/>
                </a:lnTo>
                <a:lnTo>
                  <a:pt x="5145735" y="4685678"/>
                </a:lnTo>
                <a:lnTo>
                  <a:pt x="3867105" y="4685678"/>
                </a:lnTo>
                <a:lnTo>
                  <a:pt x="3867105" y="6858000"/>
                </a:lnTo>
                <a:lnTo>
                  <a:pt x="630199" y="6858000"/>
                </a:lnTo>
                <a:lnTo>
                  <a:pt x="630199" y="4685678"/>
                </a:lnTo>
                <a:lnTo>
                  <a:pt x="0" y="4685678"/>
                </a:lnTo>
                <a:lnTo>
                  <a:pt x="0" y="1424006"/>
                </a:lnTo>
                <a:lnTo>
                  <a:pt x="630199" y="142400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6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531A6F1-8538-4950-A3A5-9D86A6A7DA2E}"/>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28752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C1C2FB6-FFF2-4E26-807B-36E4EA862E00}"/>
              </a:ext>
            </a:extLst>
          </p:cNvPr>
          <p:cNvSpPr>
            <a:spLocks noGrp="1"/>
          </p:cNvSpPr>
          <p:nvPr>
            <p:ph type="pic" sz="quarter" idx="10"/>
          </p:nvPr>
        </p:nvSpPr>
        <p:spPr>
          <a:xfrm>
            <a:off x="7710958" y="0"/>
            <a:ext cx="4482631" cy="6858000"/>
          </a:xfrm>
          <a:custGeom>
            <a:avLst/>
            <a:gdLst>
              <a:gd name="connsiteX0" fmla="*/ 1142757 w 4482631"/>
              <a:gd name="connsiteY0" fmla="*/ 0 h 6858000"/>
              <a:gd name="connsiteX1" fmla="*/ 4482631 w 4482631"/>
              <a:gd name="connsiteY1" fmla="*/ 0 h 6858000"/>
              <a:gd name="connsiteX2" fmla="*/ 4482631 w 4482631"/>
              <a:gd name="connsiteY2" fmla="*/ 6858000 h 6858000"/>
              <a:gd name="connsiteX3" fmla="*/ 1142757 w 4482631"/>
              <a:gd name="connsiteY3" fmla="*/ 6858000 h 6858000"/>
              <a:gd name="connsiteX4" fmla="*/ 1142757 w 4482631"/>
              <a:gd name="connsiteY4" fmla="*/ 6024405 h 6858000"/>
              <a:gd name="connsiteX5" fmla="*/ 239943 w 4482631"/>
              <a:gd name="connsiteY5" fmla="*/ 6024405 h 6858000"/>
              <a:gd name="connsiteX6" fmla="*/ 0 w 4482631"/>
              <a:gd name="connsiteY6" fmla="*/ 5784462 h 6858000"/>
              <a:gd name="connsiteX7" fmla="*/ 0 w 4482631"/>
              <a:gd name="connsiteY7" fmla="*/ 1433584 h 6858000"/>
              <a:gd name="connsiteX8" fmla="*/ 239943 w 4482631"/>
              <a:gd name="connsiteY8" fmla="*/ 1193641 h 6858000"/>
              <a:gd name="connsiteX9" fmla="*/ 1142757 w 4482631"/>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2631" h="6858000">
                <a:moveTo>
                  <a:pt x="1142757" y="0"/>
                </a:moveTo>
                <a:lnTo>
                  <a:pt x="4482631" y="0"/>
                </a:lnTo>
                <a:lnTo>
                  <a:pt x="4482631" y="6858000"/>
                </a:lnTo>
                <a:lnTo>
                  <a:pt x="1142757" y="6858000"/>
                </a:lnTo>
                <a:lnTo>
                  <a:pt x="1142757" y="6024405"/>
                </a:lnTo>
                <a:lnTo>
                  <a:pt x="239943" y="6024405"/>
                </a:lnTo>
                <a:cubicBezTo>
                  <a:pt x="107426" y="6024405"/>
                  <a:pt x="0" y="5916979"/>
                  <a:pt x="0" y="5784462"/>
                </a:cubicBezTo>
                <a:lnTo>
                  <a:pt x="0" y="1433584"/>
                </a:lnTo>
                <a:cubicBezTo>
                  <a:pt x="0" y="1301067"/>
                  <a:pt x="107426" y="1193641"/>
                  <a:pt x="239943" y="1193641"/>
                </a:cubicBezTo>
                <a:lnTo>
                  <a:pt x="1142757" y="11936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63399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0B17BEC-559C-4D42-AF3E-5AED591BB31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85203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48A84-9215-4D6F-9B19-35196A1AE2C7}"/>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943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41627A2-FF46-4822-B202-7588BC37B6E2}"/>
              </a:ext>
            </a:extLst>
          </p:cNvPr>
          <p:cNvSpPr>
            <a:spLocks noGrp="1"/>
          </p:cNvSpPr>
          <p:nvPr>
            <p:ph type="pic" sz="quarter" idx="11"/>
          </p:nvPr>
        </p:nvSpPr>
        <p:spPr>
          <a:xfrm>
            <a:off x="3213841" y="1904552"/>
            <a:ext cx="2178733" cy="4953448"/>
          </a:xfrm>
          <a:custGeom>
            <a:avLst/>
            <a:gdLst>
              <a:gd name="connsiteX0" fmla="*/ 0 w 2178733"/>
              <a:gd name="connsiteY0" fmla="*/ 0 h 4953448"/>
              <a:gd name="connsiteX1" fmla="*/ 2178733 w 2178733"/>
              <a:gd name="connsiteY1" fmla="*/ 0 h 4953448"/>
              <a:gd name="connsiteX2" fmla="*/ 2178733 w 2178733"/>
              <a:gd name="connsiteY2" fmla="*/ 4953448 h 4953448"/>
              <a:gd name="connsiteX3" fmla="*/ 0 w 2178733"/>
              <a:gd name="connsiteY3" fmla="*/ 4953448 h 4953448"/>
            </a:gdLst>
            <a:ahLst/>
            <a:cxnLst>
              <a:cxn ang="0">
                <a:pos x="connsiteX0" y="connsiteY0"/>
              </a:cxn>
              <a:cxn ang="0">
                <a:pos x="connsiteX1" y="connsiteY1"/>
              </a:cxn>
              <a:cxn ang="0">
                <a:pos x="connsiteX2" y="connsiteY2"/>
              </a:cxn>
              <a:cxn ang="0">
                <a:pos x="connsiteX3" y="connsiteY3"/>
              </a:cxn>
            </a:cxnLst>
            <a:rect l="l" t="t" r="r" b="b"/>
            <a:pathLst>
              <a:path w="2178733" h="4953448">
                <a:moveTo>
                  <a:pt x="0" y="0"/>
                </a:moveTo>
                <a:lnTo>
                  <a:pt x="2178733" y="0"/>
                </a:lnTo>
                <a:lnTo>
                  <a:pt x="2178733" y="4953448"/>
                </a:lnTo>
                <a:lnTo>
                  <a:pt x="0" y="49534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DBAB1C31-84C0-465E-92C9-99056153B35B}"/>
              </a:ext>
            </a:extLst>
          </p:cNvPr>
          <p:cNvSpPr>
            <a:spLocks noGrp="1"/>
          </p:cNvSpPr>
          <p:nvPr userDrawn="1">
            <p:ph type="pic" sz="quarter" idx="10"/>
          </p:nvPr>
        </p:nvSpPr>
        <p:spPr>
          <a:xfrm>
            <a:off x="444500" y="1092200"/>
            <a:ext cx="2612242" cy="4838700"/>
          </a:xfrm>
          <a:custGeom>
            <a:avLst/>
            <a:gdLst>
              <a:gd name="connsiteX0" fmla="*/ 0 w 2612242"/>
              <a:gd name="connsiteY0" fmla="*/ 0 h 4838700"/>
              <a:gd name="connsiteX1" fmla="*/ 2612242 w 2612242"/>
              <a:gd name="connsiteY1" fmla="*/ 0 h 4838700"/>
              <a:gd name="connsiteX2" fmla="*/ 2612242 w 2612242"/>
              <a:gd name="connsiteY2" fmla="*/ 4838700 h 4838700"/>
              <a:gd name="connsiteX3" fmla="*/ 0 w 2612242"/>
              <a:gd name="connsiteY3" fmla="*/ 4838700 h 4838700"/>
            </a:gdLst>
            <a:ahLst/>
            <a:cxnLst>
              <a:cxn ang="0">
                <a:pos x="connsiteX0" y="connsiteY0"/>
              </a:cxn>
              <a:cxn ang="0">
                <a:pos x="connsiteX1" y="connsiteY1"/>
              </a:cxn>
              <a:cxn ang="0">
                <a:pos x="connsiteX2" y="connsiteY2"/>
              </a:cxn>
              <a:cxn ang="0">
                <a:pos x="connsiteX3" y="connsiteY3"/>
              </a:cxn>
            </a:cxnLst>
            <a:rect l="l" t="t" r="r" b="b"/>
            <a:pathLst>
              <a:path w="2612242" h="4838700">
                <a:moveTo>
                  <a:pt x="0" y="0"/>
                </a:moveTo>
                <a:lnTo>
                  <a:pt x="2612242" y="0"/>
                </a:lnTo>
                <a:lnTo>
                  <a:pt x="2612242" y="4838700"/>
                </a:lnTo>
                <a:lnTo>
                  <a:pt x="0" y="48387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12814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819CB6A-88CE-4005-AFA6-BBCFD4C09735}"/>
              </a:ext>
            </a:extLst>
          </p:cNvPr>
          <p:cNvSpPr>
            <a:spLocks noGrp="1"/>
          </p:cNvSpPr>
          <p:nvPr>
            <p:ph type="pic" sz="quarter" idx="10"/>
          </p:nvPr>
        </p:nvSpPr>
        <p:spPr>
          <a:xfrm>
            <a:off x="7124701" y="990051"/>
            <a:ext cx="3915920" cy="2310311"/>
          </a:xfrm>
          <a:custGeom>
            <a:avLst/>
            <a:gdLst>
              <a:gd name="connsiteX0" fmla="*/ 0 w 3915920"/>
              <a:gd name="connsiteY0" fmla="*/ 0 h 2310311"/>
              <a:gd name="connsiteX1" fmla="*/ 3915920 w 3915920"/>
              <a:gd name="connsiteY1" fmla="*/ 0 h 2310311"/>
              <a:gd name="connsiteX2" fmla="*/ 3915920 w 3915920"/>
              <a:gd name="connsiteY2" fmla="*/ 2310311 h 2310311"/>
              <a:gd name="connsiteX3" fmla="*/ 0 w 3915920"/>
              <a:gd name="connsiteY3" fmla="*/ 2310311 h 2310311"/>
            </a:gdLst>
            <a:ahLst/>
            <a:cxnLst>
              <a:cxn ang="0">
                <a:pos x="connsiteX0" y="connsiteY0"/>
              </a:cxn>
              <a:cxn ang="0">
                <a:pos x="connsiteX1" y="connsiteY1"/>
              </a:cxn>
              <a:cxn ang="0">
                <a:pos x="connsiteX2" y="connsiteY2"/>
              </a:cxn>
              <a:cxn ang="0">
                <a:pos x="connsiteX3" y="connsiteY3"/>
              </a:cxn>
            </a:cxnLst>
            <a:rect l="l" t="t" r="r" b="b"/>
            <a:pathLst>
              <a:path w="3915920" h="2310311">
                <a:moveTo>
                  <a:pt x="0" y="0"/>
                </a:moveTo>
                <a:lnTo>
                  <a:pt x="3915920" y="0"/>
                </a:lnTo>
                <a:lnTo>
                  <a:pt x="3915920" y="2310311"/>
                </a:lnTo>
                <a:lnTo>
                  <a:pt x="0" y="23103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3156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AE801140-FD68-4288-9BAF-D9F422F66F26}"/>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79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7DE39F8-9691-4BEB-9F5D-B7405AA3EEB1}"/>
              </a:ext>
            </a:extLst>
          </p:cNvPr>
          <p:cNvSpPr>
            <a:spLocks noGrp="1"/>
          </p:cNvSpPr>
          <p:nvPr>
            <p:ph type="pic" sz="quarter" idx="11"/>
          </p:nvPr>
        </p:nvSpPr>
        <p:spPr>
          <a:xfrm>
            <a:off x="0" y="441327"/>
            <a:ext cx="5308601" cy="3978275"/>
          </a:xfrm>
          <a:custGeom>
            <a:avLst/>
            <a:gdLst>
              <a:gd name="connsiteX0" fmla="*/ 0 w 5308601"/>
              <a:gd name="connsiteY0" fmla="*/ 0 h 3978275"/>
              <a:gd name="connsiteX1" fmla="*/ 5308601 w 5308601"/>
              <a:gd name="connsiteY1" fmla="*/ 0 h 3978275"/>
              <a:gd name="connsiteX2" fmla="*/ 5308601 w 5308601"/>
              <a:gd name="connsiteY2" fmla="*/ 3978275 h 3978275"/>
              <a:gd name="connsiteX3" fmla="*/ 0 w 5308601"/>
              <a:gd name="connsiteY3" fmla="*/ 3978275 h 3978275"/>
            </a:gdLst>
            <a:ahLst/>
            <a:cxnLst>
              <a:cxn ang="0">
                <a:pos x="connsiteX0" y="connsiteY0"/>
              </a:cxn>
              <a:cxn ang="0">
                <a:pos x="connsiteX1" y="connsiteY1"/>
              </a:cxn>
              <a:cxn ang="0">
                <a:pos x="connsiteX2" y="connsiteY2"/>
              </a:cxn>
              <a:cxn ang="0">
                <a:pos x="connsiteX3" y="connsiteY3"/>
              </a:cxn>
            </a:cxnLst>
            <a:rect l="l" t="t" r="r" b="b"/>
            <a:pathLst>
              <a:path w="5308601" h="3978275">
                <a:moveTo>
                  <a:pt x="0" y="0"/>
                </a:moveTo>
                <a:lnTo>
                  <a:pt x="5308601" y="0"/>
                </a:lnTo>
                <a:lnTo>
                  <a:pt x="5308601" y="3978275"/>
                </a:lnTo>
                <a:lnTo>
                  <a:pt x="0" y="39782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53B214D-CE1F-4B08-A87E-92B1F97519A3}"/>
              </a:ext>
            </a:extLst>
          </p:cNvPr>
          <p:cNvSpPr>
            <a:spLocks noGrp="1"/>
          </p:cNvSpPr>
          <p:nvPr userDrawn="1">
            <p:ph type="pic" sz="quarter" idx="10"/>
          </p:nvPr>
        </p:nvSpPr>
        <p:spPr>
          <a:xfrm>
            <a:off x="748634" y="4619626"/>
            <a:ext cx="5493543" cy="2238375"/>
          </a:xfrm>
          <a:custGeom>
            <a:avLst/>
            <a:gdLst>
              <a:gd name="connsiteX0" fmla="*/ 0 w 5493543"/>
              <a:gd name="connsiteY0" fmla="*/ 0 h 2238375"/>
              <a:gd name="connsiteX1" fmla="*/ 5493543 w 5493543"/>
              <a:gd name="connsiteY1" fmla="*/ 0 h 2238375"/>
              <a:gd name="connsiteX2" fmla="*/ 5493543 w 5493543"/>
              <a:gd name="connsiteY2" fmla="*/ 2238375 h 2238375"/>
              <a:gd name="connsiteX3" fmla="*/ 0 w 5493543"/>
              <a:gd name="connsiteY3" fmla="*/ 2238375 h 2238375"/>
            </a:gdLst>
            <a:ahLst/>
            <a:cxnLst>
              <a:cxn ang="0">
                <a:pos x="connsiteX0" y="connsiteY0"/>
              </a:cxn>
              <a:cxn ang="0">
                <a:pos x="connsiteX1" y="connsiteY1"/>
              </a:cxn>
              <a:cxn ang="0">
                <a:pos x="connsiteX2" y="connsiteY2"/>
              </a:cxn>
              <a:cxn ang="0">
                <a:pos x="connsiteX3" y="connsiteY3"/>
              </a:cxn>
            </a:cxnLst>
            <a:rect l="l" t="t" r="r" b="b"/>
            <a:pathLst>
              <a:path w="5493543" h="2238375">
                <a:moveTo>
                  <a:pt x="0" y="0"/>
                </a:moveTo>
                <a:lnTo>
                  <a:pt x="5493543" y="0"/>
                </a:lnTo>
                <a:lnTo>
                  <a:pt x="5493543" y="2238375"/>
                </a:lnTo>
                <a:lnTo>
                  <a:pt x="0" y="2238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1121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B9FAFC-52E0-4499-A6D4-FE69E7AC2C7F}"/>
              </a:ext>
            </a:extLst>
          </p:cNvPr>
          <p:cNvSpPr>
            <a:spLocks noGrp="1"/>
          </p:cNvSpPr>
          <p:nvPr>
            <p:ph type="pic" sz="quarter" idx="10"/>
          </p:nvPr>
        </p:nvSpPr>
        <p:spPr>
          <a:xfrm>
            <a:off x="0" y="0"/>
            <a:ext cx="12193588" cy="2774297"/>
          </a:xfrm>
          <a:custGeom>
            <a:avLst/>
            <a:gdLst>
              <a:gd name="connsiteX0" fmla="*/ 0 w 12193588"/>
              <a:gd name="connsiteY0" fmla="*/ 0 h 2774297"/>
              <a:gd name="connsiteX1" fmla="*/ 12193588 w 12193588"/>
              <a:gd name="connsiteY1" fmla="*/ 0 h 2774297"/>
              <a:gd name="connsiteX2" fmla="*/ 12193588 w 12193588"/>
              <a:gd name="connsiteY2" fmla="*/ 2774297 h 2774297"/>
              <a:gd name="connsiteX3" fmla="*/ 0 w 12193588"/>
              <a:gd name="connsiteY3" fmla="*/ 2774297 h 2774297"/>
            </a:gdLst>
            <a:ahLst/>
            <a:cxnLst>
              <a:cxn ang="0">
                <a:pos x="connsiteX0" y="connsiteY0"/>
              </a:cxn>
              <a:cxn ang="0">
                <a:pos x="connsiteX1" y="connsiteY1"/>
              </a:cxn>
              <a:cxn ang="0">
                <a:pos x="connsiteX2" y="connsiteY2"/>
              </a:cxn>
              <a:cxn ang="0">
                <a:pos x="connsiteX3" y="connsiteY3"/>
              </a:cxn>
            </a:cxnLst>
            <a:rect l="l" t="t" r="r" b="b"/>
            <a:pathLst>
              <a:path w="12193588" h="2774297">
                <a:moveTo>
                  <a:pt x="0" y="0"/>
                </a:moveTo>
                <a:lnTo>
                  <a:pt x="12193588" y="0"/>
                </a:lnTo>
                <a:lnTo>
                  <a:pt x="12193588" y="2774297"/>
                </a:lnTo>
                <a:lnTo>
                  <a:pt x="0" y="27742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0155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5D61D71-959C-4D50-BBC3-DDC5B816CAE4}"/>
              </a:ext>
            </a:extLst>
          </p:cNvPr>
          <p:cNvSpPr>
            <a:spLocks noGrp="1"/>
          </p:cNvSpPr>
          <p:nvPr>
            <p:ph type="pic" sz="quarter" idx="10"/>
          </p:nvPr>
        </p:nvSpPr>
        <p:spPr>
          <a:xfrm>
            <a:off x="6931473" y="1031876"/>
            <a:ext cx="5262117" cy="5826125"/>
          </a:xfrm>
          <a:custGeom>
            <a:avLst/>
            <a:gdLst>
              <a:gd name="connsiteX0" fmla="*/ 0 w 5262117"/>
              <a:gd name="connsiteY0" fmla="*/ 0 h 5826125"/>
              <a:gd name="connsiteX1" fmla="*/ 5262117 w 5262117"/>
              <a:gd name="connsiteY1" fmla="*/ 0 h 5826125"/>
              <a:gd name="connsiteX2" fmla="*/ 5262117 w 5262117"/>
              <a:gd name="connsiteY2" fmla="*/ 5826125 h 5826125"/>
              <a:gd name="connsiteX3" fmla="*/ 0 w 5262117"/>
              <a:gd name="connsiteY3" fmla="*/ 5826125 h 5826125"/>
            </a:gdLst>
            <a:ahLst/>
            <a:cxnLst>
              <a:cxn ang="0">
                <a:pos x="connsiteX0" y="connsiteY0"/>
              </a:cxn>
              <a:cxn ang="0">
                <a:pos x="connsiteX1" y="connsiteY1"/>
              </a:cxn>
              <a:cxn ang="0">
                <a:pos x="connsiteX2" y="connsiteY2"/>
              </a:cxn>
              <a:cxn ang="0">
                <a:pos x="connsiteX3" y="connsiteY3"/>
              </a:cxn>
            </a:cxnLst>
            <a:rect l="l" t="t" r="r" b="b"/>
            <a:pathLst>
              <a:path w="5262117" h="5826125">
                <a:moveTo>
                  <a:pt x="0" y="0"/>
                </a:moveTo>
                <a:lnTo>
                  <a:pt x="5262117" y="0"/>
                </a:lnTo>
                <a:lnTo>
                  <a:pt x="5262117" y="5826125"/>
                </a:lnTo>
                <a:lnTo>
                  <a:pt x="0" y="58261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563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2F8AA26-35A3-480D-A60C-BE1E7DB9D647}"/>
              </a:ext>
            </a:extLst>
          </p:cNvPr>
          <p:cNvSpPr>
            <a:spLocks noGrp="1"/>
          </p:cNvSpPr>
          <p:nvPr>
            <p:ph type="pic" sz="quarter" idx="10"/>
          </p:nvPr>
        </p:nvSpPr>
        <p:spPr>
          <a:xfrm>
            <a:off x="0" y="3640708"/>
            <a:ext cx="12193588" cy="2772793"/>
          </a:xfrm>
          <a:custGeom>
            <a:avLst/>
            <a:gdLst>
              <a:gd name="connsiteX0" fmla="*/ 0 w 12193588"/>
              <a:gd name="connsiteY0" fmla="*/ 0 h 2772793"/>
              <a:gd name="connsiteX1" fmla="*/ 12193588 w 12193588"/>
              <a:gd name="connsiteY1" fmla="*/ 0 h 2772793"/>
              <a:gd name="connsiteX2" fmla="*/ 12193588 w 12193588"/>
              <a:gd name="connsiteY2" fmla="*/ 2772793 h 2772793"/>
              <a:gd name="connsiteX3" fmla="*/ 0 w 12193588"/>
              <a:gd name="connsiteY3" fmla="*/ 2772793 h 2772793"/>
            </a:gdLst>
            <a:ahLst/>
            <a:cxnLst>
              <a:cxn ang="0">
                <a:pos x="connsiteX0" y="connsiteY0"/>
              </a:cxn>
              <a:cxn ang="0">
                <a:pos x="connsiteX1" y="connsiteY1"/>
              </a:cxn>
              <a:cxn ang="0">
                <a:pos x="connsiteX2" y="connsiteY2"/>
              </a:cxn>
              <a:cxn ang="0">
                <a:pos x="connsiteX3" y="connsiteY3"/>
              </a:cxn>
            </a:cxnLst>
            <a:rect l="l" t="t" r="r" b="b"/>
            <a:pathLst>
              <a:path w="12193588" h="2772793">
                <a:moveTo>
                  <a:pt x="0" y="0"/>
                </a:moveTo>
                <a:lnTo>
                  <a:pt x="12193588" y="0"/>
                </a:lnTo>
                <a:lnTo>
                  <a:pt x="12193588" y="2772793"/>
                </a:lnTo>
                <a:lnTo>
                  <a:pt x="0" y="27727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041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036F1D-EE3B-4FEB-84FC-A245CA9FC87E}"/>
              </a:ext>
            </a:extLst>
          </p:cNvPr>
          <p:cNvSpPr>
            <a:spLocks noGrp="1"/>
          </p:cNvSpPr>
          <p:nvPr>
            <p:ph type="pic" sz="quarter" idx="10"/>
          </p:nvPr>
        </p:nvSpPr>
        <p:spPr/>
      </p:sp>
      <p:sp>
        <p:nvSpPr>
          <p:cNvPr id="241" name="Rectangle 240">
            <a:extLst>
              <a:ext uri="{FF2B5EF4-FFF2-40B4-BE49-F238E27FC236}">
                <a16:creationId xmlns:a16="http://schemas.microsoft.com/office/drawing/2014/main" id="{92522831-C45C-4C24-908C-1CDE39349E05}"/>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7" name="Group 16">
            <a:extLst>
              <a:ext uri="{FF2B5EF4-FFF2-40B4-BE49-F238E27FC236}">
                <a16:creationId xmlns:a16="http://schemas.microsoft.com/office/drawing/2014/main" id="{BC923ED1-FFF4-44D3-BBDE-E46DA45AC3A0}"/>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839755AF-A37B-4B4D-9A74-0AF5445BD9D7}"/>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CRESTA</a:t>
            </a:r>
          </a:p>
        </p:txBody>
      </p:sp>
      <p:sp>
        <p:nvSpPr>
          <p:cNvPr id="292" name="PpFooter">
            <a:extLst>
              <a:ext uri="{FF2B5EF4-FFF2-40B4-BE49-F238E27FC236}">
                <a16:creationId xmlns:a16="http://schemas.microsoft.com/office/drawing/2014/main" id="{29F651B8-08A4-418A-AE84-8F853884B6E3}"/>
              </a:ext>
            </a:extLst>
          </p:cNvPr>
          <p:cNvSpPr/>
          <p:nvPr/>
        </p:nvSpPr>
        <p:spPr>
          <a:xfrm>
            <a:off x="11491928" y="6177596"/>
            <a:ext cx="459114"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a:extLst>
              <a:ext uri="{FF2B5EF4-FFF2-40B4-BE49-F238E27FC236}">
                <a16:creationId xmlns:a16="http://schemas.microsoft.com/office/drawing/2014/main" id="{529EA119-E8DA-4828-AC63-B1A93669EA6E}"/>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Justify Text Body">
            <a:extLst>
              <a:ext uri="{FF2B5EF4-FFF2-40B4-BE49-F238E27FC236}">
                <a16:creationId xmlns:a16="http://schemas.microsoft.com/office/drawing/2014/main" id="{75A078A6-264E-4FDD-B573-3C9F01E05DFB}"/>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4" name="Shape">
            <a:extLst>
              <a:ext uri="{FF2B5EF4-FFF2-40B4-BE49-F238E27FC236}">
                <a16:creationId xmlns:a16="http://schemas.microsoft.com/office/drawing/2014/main" id="{688576A6-CBE9-4499-9519-9A12E7759F70}"/>
              </a:ext>
            </a:extLst>
          </p:cNvPr>
          <p:cNvGrpSpPr>
            <a:grpSpLocks noChangeAspect="1"/>
          </p:cNvGrpSpPr>
          <p:nvPr/>
        </p:nvGrpSpPr>
        <p:grpSpPr>
          <a:xfrm>
            <a:off x="1017872" y="3820509"/>
            <a:ext cx="1546029" cy="219794"/>
            <a:chOff x="2101896" y="6943311"/>
            <a:chExt cx="12910190" cy="1835400"/>
          </a:xfrm>
        </p:grpSpPr>
        <p:sp>
          <p:nvSpPr>
            <p:cNvPr id="35" name="Base Shape">
              <a:extLst>
                <a:ext uri="{FF2B5EF4-FFF2-40B4-BE49-F238E27FC236}">
                  <a16:creationId xmlns:a16="http://schemas.microsoft.com/office/drawing/2014/main" id="{C8D3D020-5853-4AE5-8571-136E4894E6EE}"/>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uggestion">
              <a:extLst>
                <a:ext uri="{FF2B5EF4-FFF2-40B4-BE49-F238E27FC236}">
                  <a16:creationId xmlns:a16="http://schemas.microsoft.com/office/drawing/2014/main" id="{1996611C-C535-4BAE-9C86-723468F6A83A}"/>
                </a:ext>
              </a:extLst>
            </p:cNvPr>
            <p:cNvSpPr txBox="1"/>
            <p:nvPr/>
          </p:nvSpPr>
          <p:spPr>
            <a:xfrm flipH="1">
              <a:off x="4646291" y="7373707"/>
              <a:ext cx="5836273" cy="1028044"/>
            </a:xfrm>
            <a:prstGeom prst="rect">
              <a:avLst/>
            </a:prstGeom>
            <a:noFill/>
          </p:spPr>
          <p:txBody>
            <a:bodyPr wrap="none" lIns="0" tIns="0" rIns="0" bIns="0" rtlCol="0">
              <a:spAutoFit/>
            </a:bodyPr>
            <a:lstStyle/>
            <a:p>
              <a:r>
                <a:rPr lang="en-US" sz="800">
                  <a:solidFill>
                    <a:schemeClr val="bg1">
                      <a:lumMod val="75000"/>
                    </a:schemeClr>
                  </a:solidFill>
                </a:rPr>
                <a:t>Write Your Idea</a:t>
              </a:r>
              <a:endParaRPr lang="en-US" sz="800" dirty="0">
                <a:solidFill>
                  <a:schemeClr val="bg1">
                    <a:lumMod val="75000"/>
                  </a:schemeClr>
                </a:solidFill>
              </a:endParaRPr>
            </a:p>
          </p:txBody>
        </p:sp>
        <p:sp>
          <p:nvSpPr>
            <p:cNvPr id="37" name="Freeform: Shape 36">
              <a:extLst>
                <a:ext uri="{FF2B5EF4-FFF2-40B4-BE49-F238E27FC236}">
                  <a16:creationId xmlns:a16="http://schemas.microsoft.com/office/drawing/2014/main" id="{42C16DC4-A3FF-4555-A5F6-49CB8956619F}"/>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Freeform: Shape 37">
            <a:extLst>
              <a:ext uri="{FF2B5EF4-FFF2-40B4-BE49-F238E27FC236}">
                <a16:creationId xmlns:a16="http://schemas.microsoft.com/office/drawing/2014/main" id="{9B805273-875B-4E4E-A9FD-85EF10AE1C8F}"/>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Freeform: Shape 38">
            <a:extLst>
              <a:ext uri="{FF2B5EF4-FFF2-40B4-BE49-F238E27FC236}">
                <a16:creationId xmlns:a16="http://schemas.microsoft.com/office/drawing/2014/main" id="{8475D757-3C7E-4704-9080-7FDC304652F6}"/>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6969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BD39921-1588-4307-9ACA-6B1F883B337C}"/>
              </a:ext>
            </a:extLst>
          </p:cNvPr>
          <p:cNvSpPr>
            <a:spLocks noGrp="1"/>
          </p:cNvSpPr>
          <p:nvPr>
            <p:ph type="pic" sz="quarter" idx="10"/>
          </p:nvPr>
        </p:nvSpPr>
        <p:spPr/>
      </p:sp>
      <p:sp>
        <p:nvSpPr>
          <p:cNvPr id="43" name="Rectangle 42">
            <a:extLst>
              <a:ext uri="{FF2B5EF4-FFF2-40B4-BE49-F238E27FC236}">
                <a16:creationId xmlns:a16="http://schemas.microsoft.com/office/drawing/2014/main" id="{DCC29716-A7B4-4375-9E34-90AD456101D0}"/>
              </a:ext>
            </a:extLst>
          </p:cNvPr>
          <p:cNvSpPr/>
          <p:nvPr/>
        </p:nvSpPr>
        <p:spPr>
          <a:xfrm>
            <a:off x="0" y="3640707"/>
            <a:ext cx="8775699" cy="27727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4" name="TextBox 43">
            <a:extLst>
              <a:ext uri="{FF2B5EF4-FFF2-40B4-BE49-F238E27FC236}">
                <a16:creationId xmlns:a16="http://schemas.microsoft.com/office/drawing/2014/main" id="{2E707D4B-3761-499E-A73F-52E79C7024BB}"/>
              </a:ext>
            </a:extLst>
          </p:cNvPr>
          <p:cNvSpPr txBox="1"/>
          <p:nvPr/>
        </p:nvSpPr>
        <p:spPr>
          <a:xfrm>
            <a:off x="875374" y="3979124"/>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5" name="TextBox 44">
            <a:extLst>
              <a:ext uri="{FF2B5EF4-FFF2-40B4-BE49-F238E27FC236}">
                <a16:creationId xmlns:a16="http://schemas.microsoft.com/office/drawing/2014/main" id="{C2AA932C-75EF-4C5C-B16B-0F6AAA58C8ED}"/>
              </a:ext>
            </a:extLst>
          </p:cNvPr>
          <p:cNvSpPr txBox="1">
            <a:spLocks/>
          </p:cNvSpPr>
          <p:nvPr/>
        </p:nvSpPr>
        <p:spPr>
          <a:xfrm>
            <a:off x="875374" y="4698828"/>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6" name="TextBox 45">
            <a:extLst>
              <a:ext uri="{FF2B5EF4-FFF2-40B4-BE49-F238E27FC236}">
                <a16:creationId xmlns:a16="http://schemas.microsoft.com/office/drawing/2014/main" id="{14E1AB6F-FADC-4463-BAB3-9D24961C31D1}"/>
              </a:ext>
            </a:extLst>
          </p:cNvPr>
          <p:cNvSpPr txBox="1">
            <a:spLocks/>
          </p:cNvSpPr>
          <p:nvPr/>
        </p:nvSpPr>
        <p:spPr>
          <a:xfrm>
            <a:off x="875374" y="5410837"/>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52" name="Rectangle 51">
            <a:extLst>
              <a:ext uri="{FF2B5EF4-FFF2-40B4-BE49-F238E27FC236}">
                <a16:creationId xmlns:a16="http://schemas.microsoft.com/office/drawing/2014/main" id="{645806EC-1E3E-4F68-BCF7-6FF904DE031B}"/>
              </a:ext>
            </a:extLst>
          </p:cNvPr>
          <p:cNvSpPr/>
          <p:nvPr/>
        </p:nvSpPr>
        <p:spPr>
          <a:xfrm>
            <a:off x="9703412" y="2895996"/>
            <a:ext cx="1599406" cy="1599406"/>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6" name="Icon 18">
            <a:extLst>
              <a:ext uri="{FF2B5EF4-FFF2-40B4-BE49-F238E27FC236}">
                <a16:creationId xmlns:a16="http://schemas.microsoft.com/office/drawing/2014/main" id="{90D49D9E-9F97-44C9-B659-79EBB4AD9131}"/>
              </a:ext>
            </a:extLst>
          </p:cNvPr>
          <p:cNvSpPr/>
          <p:nvPr/>
        </p:nvSpPr>
        <p:spPr>
          <a:xfrm>
            <a:off x="10186012" y="3377979"/>
            <a:ext cx="634206" cy="635440"/>
          </a:xfrm>
          <a:custGeom>
            <a:avLst/>
            <a:gdLst>
              <a:gd name="connsiteX0" fmla="*/ 216110 w 485775"/>
              <a:gd name="connsiteY0" fmla="*/ 56424 h 486723"/>
              <a:gd name="connsiteX1" fmla="*/ 216826 w 485775"/>
              <a:gd name="connsiteY1" fmla="*/ 62269 h 486723"/>
              <a:gd name="connsiteX2" fmla="*/ 225598 w 485775"/>
              <a:gd name="connsiteY2" fmla="*/ 79874 h 486723"/>
              <a:gd name="connsiteX3" fmla="*/ 254373 w 485775"/>
              <a:gd name="connsiteY3" fmla="*/ 149846 h 486723"/>
              <a:gd name="connsiteX4" fmla="*/ 254362 w 485775"/>
              <a:gd name="connsiteY4" fmla="*/ 150570 h 486723"/>
              <a:gd name="connsiteX5" fmla="*/ 192198 w 485775"/>
              <a:gd name="connsiteY5" fmla="*/ 204385 h 486723"/>
              <a:gd name="connsiteX6" fmla="*/ 67363 w 485775"/>
              <a:gd name="connsiteY6" fmla="*/ 204385 h 486723"/>
              <a:gd name="connsiteX7" fmla="*/ 51234 w 485775"/>
              <a:gd name="connsiteY7" fmla="*/ 220546 h 486723"/>
              <a:gd name="connsiteX8" fmla="*/ 58254 w 485775"/>
              <a:gd name="connsiteY8" fmla="*/ 233840 h 486723"/>
              <a:gd name="connsiteX9" fmla="*/ 69261 w 485775"/>
              <a:gd name="connsiteY9" fmla="*/ 252868 h 486723"/>
              <a:gd name="connsiteX10" fmla="*/ 50182 w 485775"/>
              <a:gd name="connsiteY10" fmla="*/ 275215 h 486723"/>
              <a:gd name="connsiteX11" fmla="*/ 37951 w 485775"/>
              <a:gd name="connsiteY11" fmla="*/ 290893 h 486723"/>
              <a:gd name="connsiteX12" fmla="*/ 51308 w 485775"/>
              <a:gd name="connsiteY12" fmla="*/ 306876 h 486723"/>
              <a:gd name="connsiteX13" fmla="*/ 74005 w 485775"/>
              <a:gd name="connsiteY13" fmla="*/ 327422 h 486723"/>
              <a:gd name="connsiteX14" fmla="*/ 61367 w 485775"/>
              <a:gd name="connsiteY14" fmla="*/ 346802 h 486723"/>
              <a:gd name="connsiteX15" fmla="*/ 60477 w 485775"/>
              <a:gd name="connsiteY15" fmla="*/ 347296 h 486723"/>
              <a:gd name="connsiteX16" fmla="*/ 52246 w 485775"/>
              <a:gd name="connsiteY16" fmla="*/ 361240 h 486723"/>
              <a:gd name="connsiteX17" fmla="*/ 68775 w 485775"/>
              <a:gd name="connsiteY17" fmla="*/ 377401 h 486723"/>
              <a:gd name="connsiteX18" fmla="*/ 73056 w 485775"/>
              <a:gd name="connsiteY18" fmla="*/ 377401 h 486723"/>
              <a:gd name="connsiteX19" fmla="*/ 96775 w 485775"/>
              <a:gd name="connsiteY19" fmla="*/ 398961 h 486723"/>
              <a:gd name="connsiteX20" fmla="*/ 84541 w 485775"/>
              <a:gd name="connsiteY20" fmla="*/ 417814 h 486723"/>
              <a:gd name="connsiteX21" fmla="*/ 75902 w 485775"/>
              <a:gd name="connsiteY21" fmla="*/ 431041 h 486723"/>
              <a:gd name="connsiteX22" fmla="*/ 92235 w 485775"/>
              <a:gd name="connsiteY22" fmla="*/ 448699 h 486723"/>
              <a:gd name="connsiteX23" fmla="*/ 235297 w 485775"/>
              <a:gd name="connsiteY23" fmla="*/ 448699 h 486723"/>
              <a:gd name="connsiteX24" fmla="*/ 254273 w 485775"/>
              <a:gd name="connsiteY24" fmla="*/ 467711 h 486723"/>
              <a:gd name="connsiteX25" fmla="*/ 235297 w 485775"/>
              <a:gd name="connsiteY25" fmla="*/ 486724 h 486723"/>
              <a:gd name="connsiteX26" fmla="*/ 92235 w 485775"/>
              <a:gd name="connsiteY26" fmla="*/ 486724 h 486723"/>
              <a:gd name="connsiteX27" fmla="*/ 37951 w 485775"/>
              <a:gd name="connsiteY27" fmla="*/ 431041 h 486723"/>
              <a:gd name="connsiteX28" fmla="*/ 42992 w 485775"/>
              <a:gd name="connsiteY28" fmla="*/ 408961 h 486723"/>
              <a:gd name="connsiteX29" fmla="*/ 14295 w 485775"/>
              <a:gd name="connsiteY29" fmla="*/ 361240 h 486723"/>
              <a:gd name="connsiteX30" fmla="*/ 21444 w 485775"/>
              <a:gd name="connsiteY30" fmla="*/ 334511 h 486723"/>
              <a:gd name="connsiteX31" fmla="*/ 13817 w 485775"/>
              <a:gd name="connsiteY31" fmla="*/ 327396 h 486723"/>
              <a:gd name="connsiteX32" fmla="*/ 0 w 485775"/>
              <a:gd name="connsiteY32" fmla="*/ 290893 h 486723"/>
              <a:gd name="connsiteX33" fmla="*/ 20855 w 485775"/>
              <a:gd name="connsiteY33" fmla="*/ 248133 h 486723"/>
              <a:gd name="connsiteX34" fmla="*/ 13283 w 485775"/>
              <a:gd name="connsiteY34" fmla="*/ 220546 h 486723"/>
              <a:gd name="connsiteX35" fmla="*/ 67363 w 485775"/>
              <a:gd name="connsiteY35" fmla="*/ 166360 h 486723"/>
              <a:gd name="connsiteX36" fmla="*/ 192198 w 485775"/>
              <a:gd name="connsiteY36" fmla="*/ 166360 h 486723"/>
              <a:gd name="connsiteX37" fmla="*/ 216333 w 485775"/>
              <a:gd name="connsiteY37" fmla="*/ 150329 h 486723"/>
              <a:gd name="connsiteX38" fmla="*/ 191683 w 485775"/>
              <a:gd name="connsiteY38" fmla="*/ 96941 h 486723"/>
              <a:gd name="connsiteX39" fmla="*/ 182143 w 485775"/>
              <a:gd name="connsiteY39" fmla="*/ 77776 h 486723"/>
              <a:gd name="connsiteX40" fmla="*/ 181617 w 485775"/>
              <a:gd name="connsiteY40" fmla="*/ 76703 h 486723"/>
              <a:gd name="connsiteX41" fmla="*/ 181228 w 485775"/>
              <a:gd name="connsiteY41" fmla="*/ 75570 h 486723"/>
              <a:gd name="connsiteX42" fmla="*/ 178178 w 485775"/>
              <a:gd name="connsiteY42" fmla="*/ 55258 h 486723"/>
              <a:gd name="connsiteX43" fmla="*/ 195304 w 485775"/>
              <a:gd name="connsiteY43" fmla="*/ 16323 h 486723"/>
              <a:gd name="connsiteX44" fmla="*/ 234512 w 485775"/>
              <a:gd name="connsiteY44" fmla="*/ 2 h 486723"/>
              <a:gd name="connsiteX45" fmla="*/ 275728 w 485775"/>
              <a:gd name="connsiteY45" fmla="*/ 17106 h 486723"/>
              <a:gd name="connsiteX46" fmla="*/ 276766 w 485775"/>
              <a:gd name="connsiteY46" fmla="*/ 18168 h 486723"/>
              <a:gd name="connsiteX47" fmla="*/ 288996 w 485775"/>
              <a:gd name="connsiteY47" fmla="*/ 35376 h 486723"/>
              <a:gd name="connsiteX48" fmla="*/ 381417 w 485775"/>
              <a:gd name="connsiteY48" fmla="*/ 179572 h 486723"/>
              <a:gd name="connsiteX49" fmla="*/ 392009 w 485775"/>
              <a:gd name="connsiteY49" fmla="*/ 185369 h 486723"/>
              <a:gd name="connsiteX50" fmla="*/ 466799 w 485775"/>
              <a:gd name="connsiteY50" fmla="*/ 185369 h 486723"/>
              <a:gd name="connsiteX51" fmla="*/ 485775 w 485775"/>
              <a:gd name="connsiteY51" fmla="*/ 204381 h 486723"/>
              <a:gd name="connsiteX52" fmla="*/ 466799 w 485775"/>
              <a:gd name="connsiteY52" fmla="*/ 223394 h 486723"/>
              <a:gd name="connsiteX53" fmla="*/ 392009 w 485775"/>
              <a:gd name="connsiteY53" fmla="*/ 223394 h 486723"/>
              <a:gd name="connsiteX54" fmla="*/ 349484 w 485775"/>
              <a:gd name="connsiteY54" fmla="*/ 200122 h 486723"/>
              <a:gd name="connsiteX55" fmla="*/ 257312 w 485775"/>
              <a:gd name="connsiteY55" fmla="*/ 56316 h 486723"/>
              <a:gd name="connsiteX56" fmla="*/ 247739 w 485775"/>
              <a:gd name="connsiteY56" fmla="*/ 42874 h 486723"/>
              <a:gd name="connsiteX57" fmla="*/ 235075 w 485775"/>
              <a:gd name="connsiteY57" fmla="*/ 38024 h 486723"/>
              <a:gd name="connsiteX58" fmla="*/ 234882 w 485775"/>
              <a:gd name="connsiteY58" fmla="*/ 38024 h 486723"/>
              <a:gd name="connsiteX59" fmla="*/ 216110 w 485775"/>
              <a:gd name="connsiteY59" fmla="*/ 56424 h 486723"/>
              <a:gd name="connsiteX60" fmla="*/ 485775 w 485775"/>
              <a:gd name="connsiteY60" fmla="*/ 372648 h 486723"/>
              <a:gd name="connsiteX61" fmla="*/ 485775 w 485775"/>
              <a:gd name="connsiteY61" fmla="*/ 467711 h 486723"/>
              <a:gd name="connsiteX62" fmla="*/ 466799 w 485775"/>
              <a:gd name="connsiteY62" fmla="*/ 486724 h 486723"/>
              <a:gd name="connsiteX63" fmla="*/ 307405 w 485775"/>
              <a:gd name="connsiteY63" fmla="*/ 486724 h 486723"/>
              <a:gd name="connsiteX64" fmla="*/ 288429 w 485775"/>
              <a:gd name="connsiteY64" fmla="*/ 467711 h 486723"/>
              <a:gd name="connsiteX65" fmla="*/ 288429 w 485775"/>
              <a:gd name="connsiteY65" fmla="*/ 372648 h 486723"/>
              <a:gd name="connsiteX66" fmla="*/ 330160 w 485775"/>
              <a:gd name="connsiteY66" fmla="*/ 325472 h 486723"/>
              <a:gd name="connsiteX67" fmla="*/ 330160 w 485775"/>
              <a:gd name="connsiteY67" fmla="*/ 309906 h 486723"/>
              <a:gd name="connsiteX68" fmla="*/ 387087 w 485775"/>
              <a:gd name="connsiteY68" fmla="*/ 253829 h 486723"/>
              <a:gd name="connsiteX69" fmla="*/ 444014 w 485775"/>
              <a:gd name="connsiteY69" fmla="*/ 309906 h 486723"/>
              <a:gd name="connsiteX70" fmla="*/ 444014 w 485775"/>
              <a:gd name="connsiteY70" fmla="*/ 325469 h 486723"/>
              <a:gd name="connsiteX71" fmla="*/ 485775 w 485775"/>
              <a:gd name="connsiteY71" fmla="*/ 372648 h 486723"/>
              <a:gd name="connsiteX72" fmla="*/ 368112 w 485775"/>
              <a:gd name="connsiteY72" fmla="*/ 309906 h 486723"/>
              <a:gd name="connsiteX73" fmla="*/ 368112 w 485775"/>
              <a:gd name="connsiteY73" fmla="*/ 325116 h 486723"/>
              <a:gd name="connsiteX74" fmla="*/ 406063 w 485775"/>
              <a:gd name="connsiteY74" fmla="*/ 325116 h 486723"/>
              <a:gd name="connsiteX75" fmla="*/ 406063 w 485775"/>
              <a:gd name="connsiteY75" fmla="*/ 309906 h 486723"/>
              <a:gd name="connsiteX76" fmla="*/ 387087 w 485775"/>
              <a:gd name="connsiteY76" fmla="*/ 291855 h 486723"/>
              <a:gd name="connsiteX77" fmla="*/ 368112 w 485775"/>
              <a:gd name="connsiteY77" fmla="*/ 309906 h 486723"/>
              <a:gd name="connsiteX78" fmla="*/ 447824 w 485775"/>
              <a:gd name="connsiteY78" fmla="*/ 372648 h 486723"/>
              <a:gd name="connsiteX79" fmla="*/ 438336 w 485775"/>
              <a:gd name="connsiteY79" fmla="*/ 363141 h 486723"/>
              <a:gd name="connsiteX80" fmla="*/ 335868 w 485775"/>
              <a:gd name="connsiteY80" fmla="*/ 363141 h 486723"/>
              <a:gd name="connsiteX81" fmla="*/ 326380 w 485775"/>
              <a:gd name="connsiteY81" fmla="*/ 372648 h 486723"/>
              <a:gd name="connsiteX82" fmla="*/ 326380 w 485775"/>
              <a:gd name="connsiteY82" fmla="*/ 448699 h 486723"/>
              <a:gd name="connsiteX83" fmla="*/ 447824 w 485775"/>
              <a:gd name="connsiteY83" fmla="*/ 448699 h 48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6723">
                <a:moveTo>
                  <a:pt x="216110" y="56424"/>
                </a:moveTo>
                <a:cubicBezTo>
                  <a:pt x="216051" y="58425"/>
                  <a:pt x="216288" y="60386"/>
                  <a:pt x="216826" y="62269"/>
                </a:cubicBezTo>
                <a:cubicBezTo>
                  <a:pt x="219557" y="67828"/>
                  <a:pt x="222500" y="73691"/>
                  <a:pt x="225598" y="79874"/>
                </a:cubicBezTo>
                <a:cubicBezTo>
                  <a:pt x="246045" y="120666"/>
                  <a:pt x="254373" y="138416"/>
                  <a:pt x="254373" y="149846"/>
                </a:cubicBezTo>
                <a:lnTo>
                  <a:pt x="254362" y="150570"/>
                </a:lnTo>
                <a:cubicBezTo>
                  <a:pt x="253094" y="183809"/>
                  <a:pt x="221110" y="204385"/>
                  <a:pt x="192198" y="204385"/>
                </a:cubicBezTo>
                <a:lnTo>
                  <a:pt x="67363" y="204385"/>
                </a:lnTo>
                <a:cubicBezTo>
                  <a:pt x="58469" y="204385"/>
                  <a:pt x="51234" y="211634"/>
                  <a:pt x="51234" y="220546"/>
                </a:cubicBezTo>
                <a:cubicBezTo>
                  <a:pt x="51234" y="225815"/>
                  <a:pt x="53858" y="230784"/>
                  <a:pt x="58254" y="233840"/>
                </a:cubicBezTo>
                <a:cubicBezTo>
                  <a:pt x="67352" y="240164"/>
                  <a:pt x="69261" y="247676"/>
                  <a:pt x="69261" y="252868"/>
                </a:cubicBezTo>
                <a:cubicBezTo>
                  <a:pt x="69261" y="263347"/>
                  <a:pt x="61593" y="272330"/>
                  <a:pt x="50182" y="275215"/>
                </a:cubicBezTo>
                <a:cubicBezTo>
                  <a:pt x="43095" y="277005"/>
                  <a:pt x="37951" y="283596"/>
                  <a:pt x="37951" y="290893"/>
                </a:cubicBezTo>
                <a:cubicBezTo>
                  <a:pt x="37951" y="299163"/>
                  <a:pt x="44070" y="306482"/>
                  <a:pt x="51308" y="306876"/>
                </a:cubicBezTo>
                <a:cubicBezTo>
                  <a:pt x="69224" y="307845"/>
                  <a:pt x="74005" y="320248"/>
                  <a:pt x="74005" y="327422"/>
                </a:cubicBezTo>
                <a:cubicBezTo>
                  <a:pt x="74005" y="335744"/>
                  <a:pt x="69754" y="342264"/>
                  <a:pt x="61367" y="346802"/>
                </a:cubicBezTo>
                <a:cubicBezTo>
                  <a:pt x="61096" y="346951"/>
                  <a:pt x="60796" y="347110"/>
                  <a:pt x="60477" y="347296"/>
                </a:cubicBezTo>
                <a:cubicBezTo>
                  <a:pt x="55400" y="350222"/>
                  <a:pt x="52246" y="355566"/>
                  <a:pt x="52246" y="361240"/>
                </a:cubicBezTo>
                <a:cubicBezTo>
                  <a:pt x="52246" y="370149"/>
                  <a:pt x="59662" y="377401"/>
                  <a:pt x="68775" y="377401"/>
                </a:cubicBezTo>
                <a:lnTo>
                  <a:pt x="73056" y="377401"/>
                </a:lnTo>
                <a:cubicBezTo>
                  <a:pt x="86357" y="377401"/>
                  <a:pt x="96775" y="386870"/>
                  <a:pt x="96775" y="398961"/>
                </a:cubicBezTo>
                <a:cubicBezTo>
                  <a:pt x="96775" y="403476"/>
                  <a:pt x="95186" y="411928"/>
                  <a:pt x="84541" y="417814"/>
                </a:cubicBezTo>
                <a:cubicBezTo>
                  <a:pt x="82514" y="418932"/>
                  <a:pt x="75902" y="423198"/>
                  <a:pt x="75902" y="431041"/>
                </a:cubicBezTo>
                <a:cubicBezTo>
                  <a:pt x="75902" y="436351"/>
                  <a:pt x="77496" y="448699"/>
                  <a:pt x="92235" y="448699"/>
                </a:cubicBezTo>
                <a:lnTo>
                  <a:pt x="235297" y="448699"/>
                </a:lnTo>
                <a:cubicBezTo>
                  <a:pt x="245778" y="448699"/>
                  <a:pt x="254273" y="457210"/>
                  <a:pt x="254273" y="467711"/>
                </a:cubicBezTo>
                <a:cubicBezTo>
                  <a:pt x="254273" y="478209"/>
                  <a:pt x="245778" y="486724"/>
                  <a:pt x="235297" y="486724"/>
                </a:cubicBezTo>
                <a:lnTo>
                  <a:pt x="92235" y="486724"/>
                </a:lnTo>
                <a:cubicBezTo>
                  <a:pt x="60781" y="486724"/>
                  <a:pt x="37951" y="463307"/>
                  <a:pt x="37951" y="431041"/>
                </a:cubicBezTo>
                <a:cubicBezTo>
                  <a:pt x="37951" y="423328"/>
                  <a:pt x="39726" y="415812"/>
                  <a:pt x="42992" y="408961"/>
                </a:cubicBezTo>
                <a:cubicBezTo>
                  <a:pt x="25921" y="399804"/>
                  <a:pt x="14295" y="381846"/>
                  <a:pt x="14295" y="361240"/>
                </a:cubicBezTo>
                <a:cubicBezTo>
                  <a:pt x="14295" y="351741"/>
                  <a:pt x="16841" y="342550"/>
                  <a:pt x="21444" y="334511"/>
                </a:cubicBezTo>
                <a:cubicBezTo>
                  <a:pt x="18716" y="332428"/>
                  <a:pt x="16163" y="330047"/>
                  <a:pt x="13817" y="327396"/>
                </a:cubicBezTo>
                <a:cubicBezTo>
                  <a:pt x="4907" y="317314"/>
                  <a:pt x="0" y="304350"/>
                  <a:pt x="0" y="290893"/>
                </a:cubicBezTo>
                <a:cubicBezTo>
                  <a:pt x="0" y="273756"/>
                  <a:pt x="7998" y="258159"/>
                  <a:pt x="20855" y="248133"/>
                </a:cubicBezTo>
                <a:cubicBezTo>
                  <a:pt x="15966" y="239885"/>
                  <a:pt x="13283" y="230383"/>
                  <a:pt x="13283" y="220546"/>
                </a:cubicBezTo>
                <a:cubicBezTo>
                  <a:pt x="13283" y="190668"/>
                  <a:pt x="37543" y="166360"/>
                  <a:pt x="67363" y="166360"/>
                </a:cubicBezTo>
                <a:lnTo>
                  <a:pt x="192198" y="166360"/>
                </a:lnTo>
                <a:cubicBezTo>
                  <a:pt x="201667" y="166360"/>
                  <a:pt x="214965" y="160292"/>
                  <a:pt x="216333" y="150329"/>
                </a:cubicBezTo>
                <a:cubicBezTo>
                  <a:pt x="214228" y="141910"/>
                  <a:pt x="200189" y="113904"/>
                  <a:pt x="191683" y="96941"/>
                </a:cubicBezTo>
                <a:cubicBezTo>
                  <a:pt x="188310" y="90212"/>
                  <a:pt x="185127" y="83859"/>
                  <a:pt x="182143" y="77776"/>
                </a:cubicBezTo>
                <a:lnTo>
                  <a:pt x="181617" y="76703"/>
                </a:lnTo>
                <a:lnTo>
                  <a:pt x="181228" y="75570"/>
                </a:lnTo>
                <a:cubicBezTo>
                  <a:pt x="178993" y="69042"/>
                  <a:pt x="177967" y="62209"/>
                  <a:pt x="178178" y="55258"/>
                </a:cubicBezTo>
                <a:cubicBezTo>
                  <a:pt x="178630" y="40538"/>
                  <a:pt x="184712" y="26709"/>
                  <a:pt x="195304" y="16323"/>
                </a:cubicBezTo>
                <a:cubicBezTo>
                  <a:pt x="205893" y="5944"/>
                  <a:pt x="219817" y="143"/>
                  <a:pt x="234512" y="2"/>
                </a:cubicBezTo>
                <a:cubicBezTo>
                  <a:pt x="250155" y="-128"/>
                  <a:pt x="264787" y="5921"/>
                  <a:pt x="275728" y="17106"/>
                </a:cubicBezTo>
                <a:lnTo>
                  <a:pt x="276766" y="18168"/>
                </a:lnTo>
                <a:lnTo>
                  <a:pt x="288996" y="35376"/>
                </a:lnTo>
                <a:lnTo>
                  <a:pt x="381417" y="179572"/>
                </a:lnTo>
                <a:cubicBezTo>
                  <a:pt x="383744" y="183204"/>
                  <a:pt x="387702" y="185369"/>
                  <a:pt x="392009" y="185369"/>
                </a:cubicBezTo>
                <a:lnTo>
                  <a:pt x="466799" y="185369"/>
                </a:lnTo>
                <a:cubicBezTo>
                  <a:pt x="477280" y="185369"/>
                  <a:pt x="485775" y="193884"/>
                  <a:pt x="485775" y="204381"/>
                </a:cubicBezTo>
                <a:cubicBezTo>
                  <a:pt x="485775" y="214883"/>
                  <a:pt x="477280" y="223394"/>
                  <a:pt x="466799" y="223394"/>
                </a:cubicBezTo>
                <a:lnTo>
                  <a:pt x="392009" y="223394"/>
                </a:lnTo>
                <a:cubicBezTo>
                  <a:pt x="374720" y="223394"/>
                  <a:pt x="358824" y="214694"/>
                  <a:pt x="349484" y="200122"/>
                </a:cubicBezTo>
                <a:lnTo>
                  <a:pt x="257312" y="56316"/>
                </a:lnTo>
                <a:lnTo>
                  <a:pt x="247739" y="42874"/>
                </a:lnTo>
                <a:cubicBezTo>
                  <a:pt x="244251" y="39732"/>
                  <a:pt x="239808" y="38024"/>
                  <a:pt x="235075" y="38024"/>
                </a:cubicBezTo>
                <a:cubicBezTo>
                  <a:pt x="235012" y="38024"/>
                  <a:pt x="234949" y="38024"/>
                  <a:pt x="234882" y="38024"/>
                </a:cubicBezTo>
                <a:cubicBezTo>
                  <a:pt x="224842" y="38124"/>
                  <a:pt x="216418" y="46375"/>
                  <a:pt x="216110" y="56424"/>
                </a:cubicBezTo>
                <a:close/>
                <a:moveTo>
                  <a:pt x="485775" y="372648"/>
                </a:moveTo>
                <a:lnTo>
                  <a:pt x="485775" y="467711"/>
                </a:lnTo>
                <a:cubicBezTo>
                  <a:pt x="485775" y="478213"/>
                  <a:pt x="477280" y="486724"/>
                  <a:pt x="466799" y="486724"/>
                </a:cubicBezTo>
                <a:lnTo>
                  <a:pt x="307405" y="486724"/>
                </a:lnTo>
                <a:cubicBezTo>
                  <a:pt x="296923" y="486724"/>
                  <a:pt x="288429" y="478213"/>
                  <a:pt x="288429" y="467711"/>
                </a:cubicBezTo>
                <a:lnTo>
                  <a:pt x="288429" y="372648"/>
                </a:lnTo>
                <a:cubicBezTo>
                  <a:pt x="288429" y="348373"/>
                  <a:pt x="306686" y="328306"/>
                  <a:pt x="330160" y="325472"/>
                </a:cubicBezTo>
                <a:lnTo>
                  <a:pt x="330160" y="309906"/>
                </a:lnTo>
                <a:cubicBezTo>
                  <a:pt x="330160" y="278984"/>
                  <a:pt x="355696" y="253829"/>
                  <a:pt x="387087" y="253829"/>
                </a:cubicBezTo>
                <a:cubicBezTo>
                  <a:pt x="418475" y="253829"/>
                  <a:pt x="444014" y="278984"/>
                  <a:pt x="444014" y="309906"/>
                </a:cubicBezTo>
                <a:lnTo>
                  <a:pt x="444014" y="325469"/>
                </a:lnTo>
                <a:cubicBezTo>
                  <a:pt x="467504" y="328287"/>
                  <a:pt x="485775" y="348362"/>
                  <a:pt x="485775" y="372648"/>
                </a:cubicBezTo>
                <a:close/>
                <a:moveTo>
                  <a:pt x="368112" y="309906"/>
                </a:moveTo>
                <a:lnTo>
                  <a:pt x="368112" y="325116"/>
                </a:lnTo>
                <a:lnTo>
                  <a:pt x="406063" y="325116"/>
                </a:lnTo>
                <a:lnTo>
                  <a:pt x="406063" y="309906"/>
                </a:lnTo>
                <a:cubicBezTo>
                  <a:pt x="406063" y="299954"/>
                  <a:pt x="397550" y="291855"/>
                  <a:pt x="387087" y="291855"/>
                </a:cubicBezTo>
                <a:cubicBezTo>
                  <a:pt x="376621" y="291855"/>
                  <a:pt x="368112" y="299950"/>
                  <a:pt x="368112" y="309906"/>
                </a:cubicBezTo>
                <a:close/>
                <a:moveTo>
                  <a:pt x="447824" y="372648"/>
                </a:moveTo>
                <a:cubicBezTo>
                  <a:pt x="447824" y="367404"/>
                  <a:pt x="443569" y="363141"/>
                  <a:pt x="438336" y="363141"/>
                </a:cubicBezTo>
                <a:lnTo>
                  <a:pt x="335868" y="363141"/>
                </a:lnTo>
                <a:cubicBezTo>
                  <a:pt x="330635" y="363141"/>
                  <a:pt x="326380" y="367404"/>
                  <a:pt x="326380" y="372648"/>
                </a:cubicBezTo>
                <a:lnTo>
                  <a:pt x="326380" y="448699"/>
                </a:lnTo>
                <a:lnTo>
                  <a:pt x="447824" y="448699"/>
                </a:lnTo>
                <a:close/>
              </a:path>
            </a:pathLst>
          </a:custGeom>
          <a:solidFill>
            <a:schemeClr val="accent1"/>
          </a:solidFill>
          <a:ln w="949" cap="flat">
            <a:noFill/>
            <a:prstDash val="solid"/>
            <a:miter/>
          </a:ln>
        </p:spPr>
        <p:txBody>
          <a:bodyPr rtlCol="0" anchor="ctr"/>
          <a:lstStyle/>
          <a:p>
            <a:endParaRPr lang="en-ID"/>
          </a:p>
        </p:txBody>
      </p:sp>
      <p:sp>
        <p:nvSpPr>
          <p:cNvPr id="47" name="Grand Title">
            <a:extLst>
              <a:ext uri="{FF2B5EF4-FFF2-40B4-BE49-F238E27FC236}">
                <a16:creationId xmlns:a16="http://schemas.microsoft.com/office/drawing/2014/main" id="{62FDB96A-D13B-4A48-9A43-8A5DBD304D6F}"/>
              </a:ext>
            </a:extLst>
          </p:cNvPr>
          <p:cNvSpPr txBox="1"/>
          <p:nvPr/>
        </p:nvSpPr>
        <p:spPr>
          <a:xfrm>
            <a:off x="1065875" y="843727"/>
            <a:ext cx="3504165"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WHAT </a:t>
            </a:r>
            <a:r>
              <a:rPr lang="en-US" sz="4000">
                <a:solidFill>
                  <a:schemeClr val="accent1"/>
                </a:solidFill>
                <a:latin typeface="+mj-lt"/>
              </a:rPr>
              <a:t>WE</a:t>
            </a:r>
            <a:r>
              <a:rPr lang="en-US" sz="4000">
                <a:solidFill>
                  <a:schemeClr val="tx1">
                    <a:lumMod val="75000"/>
                    <a:lumOff val="25000"/>
                  </a:schemeClr>
                </a:solidFill>
                <a:latin typeface="+mj-lt"/>
              </a:rPr>
              <a:t> </a:t>
            </a:r>
            <a:r>
              <a:rPr lang="en-US" sz="4000">
                <a:solidFill>
                  <a:schemeClr val="accent1"/>
                </a:solidFill>
                <a:latin typeface="+mj-lt"/>
              </a:rPr>
              <a:t>DO?</a:t>
            </a:r>
            <a:endParaRPr lang="en-ID" sz="4000">
              <a:solidFill>
                <a:schemeClr val="accent1"/>
              </a:solidFill>
              <a:latin typeface="+mj-lt"/>
            </a:endParaRPr>
          </a:p>
        </p:txBody>
      </p:sp>
      <p:sp>
        <p:nvSpPr>
          <p:cNvPr id="48" name="Justify Text Body">
            <a:extLst>
              <a:ext uri="{FF2B5EF4-FFF2-40B4-BE49-F238E27FC236}">
                <a16:creationId xmlns:a16="http://schemas.microsoft.com/office/drawing/2014/main" id="{2F1A55DE-B568-4D41-A825-1AFE2AD00CD1}"/>
              </a:ext>
            </a:extLst>
          </p:cNvPr>
          <p:cNvSpPr txBox="1"/>
          <p:nvPr/>
        </p:nvSpPr>
        <p:spPr>
          <a:xfrm>
            <a:off x="1065876" y="1510293"/>
            <a:ext cx="7709823" cy="1256754"/>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sid metus auctor dapibus quam aliquam sied pretium viverra ornare ipraesent turpisa antest dolor elementum ipsum hicehic similique soluta eveniet quosta assumenda delein necessitatibus antes minus antes dolores at eligen iusto feug non optio omnis repellat possimus nam possimus accusamus rerum evenit similique pretium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8F8783DD-1186-4192-A462-6157B14993BD}"/>
              </a:ext>
            </a:extLst>
          </p:cNvPr>
          <p:cNvGrpSpPr/>
          <p:nvPr/>
        </p:nvGrpSpPr>
        <p:grpSpPr>
          <a:xfrm>
            <a:off x="1065875" y="3023913"/>
            <a:ext cx="1223401" cy="288914"/>
            <a:chOff x="10142866" y="4607384"/>
            <a:chExt cx="1223401" cy="288914"/>
          </a:xfrm>
        </p:grpSpPr>
        <p:sp>
          <p:nvSpPr>
            <p:cNvPr id="59" name="Base Shape">
              <a:extLst>
                <a:ext uri="{FF2B5EF4-FFF2-40B4-BE49-F238E27FC236}">
                  <a16:creationId xmlns:a16="http://schemas.microsoft.com/office/drawing/2014/main" id="{FE14D53A-F63B-421F-8EA4-4858FB04FEAB}"/>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60" name="Learn More">
              <a:extLst>
                <a:ext uri="{FF2B5EF4-FFF2-40B4-BE49-F238E27FC236}">
                  <a16:creationId xmlns:a16="http://schemas.microsoft.com/office/drawing/2014/main" id="{7F5F96FB-DB74-4FBD-8E6C-55C54FA0E996}"/>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F0C668C4-FB09-4AC8-9928-747234FFE148}"/>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3EECE8E7-DB18-4D5D-A065-A6E54E094502}"/>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20A6AB2F-FF0F-4044-A183-B2547800C048}"/>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7A304B31-ABD5-4801-8DAC-C6D511F4606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FB7F874A-957C-44EA-A0A2-E74F93C95719}"/>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87319649-D766-4ADE-B8C3-5C5130C0E7E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F62EE0C7-258E-4E76-855A-AB8827BE748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416BF565-B4AB-4640-91A7-BFD3C008457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6519693-8251-4AE6-969F-8F732B3417B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2097E34-BE85-430D-8E62-276B460B2006}"/>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9DDCB7A2-C3C5-4BBC-B7C8-37050B9BC603}"/>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613B6655-D0AF-40EA-90D9-2C3EB94363A7}"/>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6BCE17C2-6FED-457F-91D3-FB0983B9EA2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B5AEC473-D9FE-4E59-B39D-2EA1A8470AC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D6D978DB-42AE-4065-BC25-F5427FEC6A0A}"/>
                  </a:ext>
                </a:extLst>
              </p:cNvPr>
              <p:cNvSpPr txBox="1">
                <a:spLocks/>
              </p:cNvSpPr>
              <p:nvPr/>
            </p:nvSpPr>
            <p:spPr>
              <a:xfrm>
                <a:off x="11894401" y="6464429"/>
                <a:ext cx="15228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10</a:t>
                </a:fld>
                <a:endParaRPr lang="en-ID">
                  <a:solidFill>
                    <a:schemeClr val="bg1"/>
                  </a:solidFill>
                  <a:latin typeface="+mj-lt"/>
                </a:endParaRPr>
              </a:p>
            </p:txBody>
          </p:sp>
        </p:grpSp>
      </p:grpSp>
    </p:spTree>
    <p:extLst>
      <p:ext uri="{BB962C8B-B14F-4D97-AF65-F5344CB8AC3E}">
        <p14:creationId xmlns:p14="http://schemas.microsoft.com/office/powerpoint/2010/main" val="13515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DD75EA0-A863-4D8C-A74B-E9297FA47682}"/>
              </a:ext>
            </a:extLst>
          </p:cNvPr>
          <p:cNvSpPr>
            <a:spLocks noGrp="1"/>
          </p:cNvSpPr>
          <p:nvPr>
            <p:ph type="pic" sz="quarter" idx="10"/>
          </p:nvPr>
        </p:nvSpPr>
        <p:spPr/>
      </p:sp>
      <p:grpSp>
        <p:nvGrpSpPr>
          <p:cNvPr id="40" name="Group 39">
            <a:extLst>
              <a:ext uri="{FF2B5EF4-FFF2-40B4-BE49-F238E27FC236}">
                <a16:creationId xmlns:a16="http://schemas.microsoft.com/office/drawing/2014/main" id="{E463F947-E452-4EB4-9BAB-E10FCC0221CE}"/>
              </a:ext>
            </a:extLst>
          </p:cNvPr>
          <p:cNvGrpSpPr/>
          <p:nvPr/>
        </p:nvGrpSpPr>
        <p:grpSpPr>
          <a:xfrm>
            <a:off x="0" y="0"/>
            <a:ext cx="12193588" cy="6858000"/>
            <a:chOff x="0" y="0"/>
            <a:chExt cx="12193588" cy="6858000"/>
          </a:xfrm>
        </p:grpSpPr>
        <p:grpSp>
          <p:nvGrpSpPr>
            <p:cNvPr id="41" name="Group 40">
              <a:extLst>
                <a:ext uri="{FF2B5EF4-FFF2-40B4-BE49-F238E27FC236}">
                  <a16:creationId xmlns:a16="http://schemas.microsoft.com/office/drawing/2014/main" id="{A5F02CDC-09AF-4183-B56B-D016BAD71C82}"/>
                </a:ext>
              </a:extLst>
            </p:cNvPr>
            <p:cNvGrpSpPr/>
            <p:nvPr/>
          </p:nvGrpSpPr>
          <p:grpSpPr>
            <a:xfrm>
              <a:off x="0" y="0"/>
              <a:ext cx="5524500" cy="446088"/>
              <a:chOff x="0" y="0"/>
              <a:chExt cx="5524500" cy="446088"/>
            </a:xfrm>
          </p:grpSpPr>
          <p:sp>
            <p:nvSpPr>
              <p:cNvPr id="48" name="Rectangle 47">
                <a:extLst>
                  <a:ext uri="{FF2B5EF4-FFF2-40B4-BE49-F238E27FC236}">
                    <a16:creationId xmlns:a16="http://schemas.microsoft.com/office/drawing/2014/main" id="{CDA2F769-9975-4079-94B3-AA12C85BE48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23">
                <a:extLst>
                  <a:ext uri="{FF2B5EF4-FFF2-40B4-BE49-F238E27FC236}">
                    <a16:creationId xmlns:a16="http://schemas.microsoft.com/office/drawing/2014/main" id="{16B9F1AB-43DA-4489-B954-CDBFD27A69B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0" name="Rectangle 49">
                <a:extLst>
                  <a:ext uri="{FF2B5EF4-FFF2-40B4-BE49-F238E27FC236}">
                    <a16:creationId xmlns:a16="http://schemas.microsoft.com/office/drawing/2014/main" id="{985A9599-B8A2-4FF8-8A3D-C37DD8BA5957}"/>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PpFooter">
                <a:extLst>
                  <a:ext uri="{FF2B5EF4-FFF2-40B4-BE49-F238E27FC236}">
                    <a16:creationId xmlns:a16="http://schemas.microsoft.com/office/drawing/2014/main" id="{5D1FF0FF-C7BB-4552-8245-2406A9154AF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2" name="PpFooter">
                <a:extLst>
                  <a:ext uri="{FF2B5EF4-FFF2-40B4-BE49-F238E27FC236}">
                    <a16:creationId xmlns:a16="http://schemas.microsoft.com/office/drawing/2014/main" id="{1BEEBFF9-1567-48E4-9F5C-BBE5E1C74867}"/>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3" name="PpFooter">
                <a:extLst>
                  <a:ext uri="{FF2B5EF4-FFF2-40B4-BE49-F238E27FC236}">
                    <a16:creationId xmlns:a16="http://schemas.microsoft.com/office/drawing/2014/main" id="{34BCCE53-4181-47B0-9881-80F478CBD72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150AD2E5-7CAD-4D0C-A2DE-9C4EAA1F04C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DB6F8CF-FE12-4ADF-891E-EC1BFFAEEC2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DFFC8FA9-4D4A-4294-93C3-856D6E5DC88A}"/>
                </a:ext>
              </a:extLst>
            </p:cNvPr>
            <p:cNvGrpSpPr/>
            <p:nvPr/>
          </p:nvGrpSpPr>
          <p:grpSpPr>
            <a:xfrm>
              <a:off x="11747500" y="6416675"/>
              <a:ext cx="446088" cy="441325"/>
              <a:chOff x="11747500" y="6416675"/>
              <a:chExt cx="446088" cy="441325"/>
            </a:xfrm>
          </p:grpSpPr>
          <p:grpSp>
            <p:nvGrpSpPr>
              <p:cNvPr id="44" name="Group 43">
                <a:extLst>
                  <a:ext uri="{FF2B5EF4-FFF2-40B4-BE49-F238E27FC236}">
                    <a16:creationId xmlns:a16="http://schemas.microsoft.com/office/drawing/2014/main" id="{2E08ECBB-9269-4DB2-A7FE-BBD88B2C22DF}"/>
                  </a:ext>
                </a:extLst>
              </p:cNvPr>
              <p:cNvGrpSpPr/>
              <p:nvPr/>
            </p:nvGrpSpPr>
            <p:grpSpPr>
              <a:xfrm>
                <a:off x="11747500" y="6416675"/>
                <a:ext cx="446088" cy="441325"/>
                <a:chOff x="11747500" y="6416674"/>
                <a:chExt cx="446088" cy="441325"/>
              </a:xfrm>
            </p:grpSpPr>
            <p:sp>
              <p:nvSpPr>
                <p:cNvPr id="46" name="Freeform 85">
                  <a:extLst>
                    <a:ext uri="{FF2B5EF4-FFF2-40B4-BE49-F238E27FC236}">
                      <a16:creationId xmlns:a16="http://schemas.microsoft.com/office/drawing/2014/main" id="{9F866175-1C81-4629-936A-92B6B90E3A5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7" name="Freeform: Shape 46">
                  <a:extLst>
                    <a:ext uri="{FF2B5EF4-FFF2-40B4-BE49-F238E27FC236}">
                      <a16:creationId xmlns:a16="http://schemas.microsoft.com/office/drawing/2014/main" id="{1B3D698A-8342-41BC-BFF0-FABBFD406D4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5" name="SlideNo">
                <a:extLst>
                  <a:ext uri="{FF2B5EF4-FFF2-40B4-BE49-F238E27FC236}">
                    <a16:creationId xmlns:a16="http://schemas.microsoft.com/office/drawing/2014/main" id="{F1891D4B-F600-4586-9647-05BFD75BF363}"/>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11</a:t>
                </a:fld>
                <a:endParaRPr lang="en-ID">
                  <a:solidFill>
                    <a:schemeClr val="bg1"/>
                  </a:solidFill>
                  <a:latin typeface="+mj-lt"/>
                </a:endParaRPr>
              </a:p>
            </p:txBody>
          </p:sp>
        </p:grpSp>
      </p:grpSp>
      <p:sp>
        <p:nvSpPr>
          <p:cNvPr id="19" name="Grand Title">
            <a:extLst>
              <a:ext uri="{FF2B5EF4-FFF2-40B4-BE49-F238E27FC236}">
                <a16:creationId xmlns:a16="http://schemas.microsoft.com/office/drawing/2014/main" id="{5F133A4E-FEE1-417D-8935-01D761B5B38A}"/>
              </a:ext>
            </a:extLst>
          </p:cNvPr>
          <p:cNvSpPr txBox="1"/>
          <p:nvPr/>
        </p:nvSpPr>
        <p:spPr>
          <a:xfrm flipH="1">
            <a:off x="7721227" y="921340"/>
            <a:ext cx="3313906" cy="615553"/>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OUR </a:t>
            </a:r>
            <a:r>
              <a:rPr lang="en-ID" sz="4000">
                <a:solidFill>
                  <a:schemeClr val="accent1"/>
                </a:solidFill>
                <a:latin typeface="+mj-lt"/>
              </a:rPr>
              <a:t>SERVICES</a:t>
            </a:r>
          </a:p>
        </p:txBody>
      </p:sp>
      <p:sp>
        <p:nvSpPr>
          <p:cNvPr id="20" name="Justify Text Body">
            <a:extLst>
              <a:ext uri="{FF2B5EF4-FFF2-40B4-BE49-F238E27FC236}">
                <a16:creationId xmlns:a16="http://schemas.microsoft.com/office/drawing/2014/main" id="{01B5EB43-2249-4AAC-90BF-74614B5A2030}"/>
              </a:ext>
            </a:extLst>
          </p:cNvPr>
          <p:cNvSpPr txBox="1"/>
          <p:nvPr/>
        </p:nvSpPr>
        <p:spPr>
          <a:xfrm>
            <a:off x="5692775" y="1651669"/>
            <a:ext cx="5342358" cy="1077218"/>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 lorem tristique nulam malesuada nulla sed massa feugiat ac scelerisque ligula fringilla ipsum quisque viverras suscipit eros iste metus auctor id dapibu quam alquam sied dolors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4" name="Group 13">
            <a:extLst>
              <a:ext uri="{FF2B5EF4-FFF2-40B4-BE49-F238E27FC236}">
                <a16:creationId xmlns:a16="http://schemas.microsoft.com/office/drawing/2014/main" id="{07E21BD6-56AA-427B-8A06-2155DA693E3F}"/>
              </a:ext>
            </a:extLst>
          </p:cNvPr>
          <p:cNvGrpSpPr/>
          <p:nvPr/>
        </p:nvGrpSpPr>
        <p:grpSpPr>
          <a:xfrm>
            <a:off x="8771069" y="3765976"/>
            <a:ext cx="2275872" cy="845897"/>
            <a:chOff x="5717380" y="3823760"/>
            <a:chExt cx="2275872" cy="845897"/>
          </a:xfrm>
        </p:grpSpPr>
        <p:sp>
          <p:nvSpPr>
            <p:cNvPr id="28" name="Rectangle 27">
              <a:extLst>
                <a:ext uri="{FF2B5EF4-FFF2-40B4-BE49-F238E27FC236}">
                  <a16:creationId xmlns:a16="http://schemas.microsoft.com/office/drawing/2014/main" id="{BBB2BA67-9D34-42A3-BB29-3E43DE5533B3}"/>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12" name="Rectangle 11">
              <a:extLst>
                <a:ext uri="{FF2B5EF4-FFF2-40B4-BE49-F238E27FC236}">
                  <a16:creationId xmlns:a16="http://schemas.microsoft.com/office/drawing/2014/main" id="{F94A49B3-0FD7-48BA-9235-C7F52D2F47F5}"/>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TextBox 28">
              <a:extLst>
                <a:ext uri="{FF2B5EF4-FFF2-40B4-BE49-F238E27FC236}">
                  <a16:creationId xmlns:a16="http://schemas.microsoft.com/office/drawing/2014/main" id="{9607661C-D5A3-43A2-8415-9A5AAE186537}"/>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30" name="Icon 43">
              <a:extLst>
                <a:ext uri="{FF2B5EF4-FFF2-40B4-BE49-F238E27FC236}">
                  <a16:creationId xmlns:a16="http://schemas.microsoft.com/office/drawing/2014/main" id="{65DAC42E-E4E6-41C6-AC96-54A31E4458E1}"/>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37" name="Group 36">
            <a:extLst>
              <a:ext uri="{FF2B5EF4-FFF2-40B4-BE49-F238E27FC236}">
                <a16:creationId xmlns:a16="http://schemas.microsoft.com/office/drawing/2014/main" id="{1DD6A980-D1F4-41F0-A2B4-89F0C5C13122}"/>
              </a:ext>
            </a:extLst>
          </p:cNvPr>
          <p:cNvGrpSpPr/>
          <p:nvPr/>
        </p:nvGrpSpPr>
        <p:grpSpPr>
          <a:xfrm>
            <a:off x="9823540" y="3033041"/>
            <a:ext cx="1223401" cy="288914"/>
            <a:chOff x="1062270" y="3502770"/>
            <a:chExt cx="1223401" cy="288914"/>
          </a:xfrm>
        </p:grpSpPr>
        <p:sp>
          <p:nvSpPr>
            <p:cNvPr id="38" name="Base Shape">
              <a:extLst>
                <a:ext uri="{FF2B5EF4-FFF2-40B4-BE49-F238E27FC236}">
                  <a16:creationId xmlns:a16="http://schemas.microsoft.com/office/drawing/2014/main" id="{C1616D77-F04E-4210-B625-9A75F35DD817}"/>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9" name="Learn More">
              <a:extLst>
                <a:ext uri="{FF2B5EF4-FFF2-40B4-BE49-F238E27FC236}">
                  <a16:creationId xmlns:a16="http://schemas.microsoft.com/office/drawing/2014/main" id="{6246476F-29AB-4DA5-B93F-0D7E0AEED343}"/>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6" name="Group 55">
            <a:extLst>
              <a:ext uri="{FF2B5EF4-FFF2-40B4-BE49-F238E27FC236}">
                <a16:creationId xmlns:a16="http://schemas.microsoft.com/office/drawing/2014/main" id="{FE436D50-4F33-4E22-855B-01E093C27B03}"/>
              </a:ext>
            </a:extLst>
          </p:cNvPr>
          <p:cNvGrpSpPr/>
          <p:nvPr/>
        </p:nvGrpSpPr>
        <p:grpSpPr>
          <a:xfrm>
            <a:off x="5692775" y="3765976"/>
            <a:ext cx="2275872" cy="845897"/>
            <a:chOff x="5717380" y="3823760"/>
            <a:chExt cx="2275872" cy="845897"/>
          </a:xfrm>
        </p:grpSpPr>
        <p:sp>
          <p:nvSpPr>
            <p:cNvPr id="57" name="Rectangle 56">
              <a:extLst>
                <a:ext uri="{FF2B5EF4-FFF2-40B4-BE49-F238E27FC236}">
                  <a16:creationId xmlns:a16="http://schemas.microsoft.com/office/drawing/2014/main" id="{C083EF68-8F59-4DCE-84DA-4ED35767A29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58" name="Rectangle 57">
              <a:extLst>
                <a:ext uri="{FF2B5EF4-FFF2-40B4-BE49-F238E27FC236}">
                  <a16:creationId xmlns:a16="http://schemas.microsoft.com/office/drawing/2014/main" id="{783D9428-0409-430E-AAAD-6065521E4160}"/>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58">
              <a:extLst>
                <a:ext uri="{FF2B5EF4-FFF2-40B4-BE49-F238E27FC236}">
                  <a16:creationId xmlns:a16="http://schemas.microsoft.com/office/drawing/2014/main" id="{E29A1086-32E8-48AE-9133-A1175B18EE5C}"/>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0" name="Icon 43">
              <a:extLst>
                <a:ext uri="{FF2B5EF4-FFF2-40B4-BE49-F238E27FC236}">
                  <a16:creationId xmlns:a16="http://schemas.microsoft.com/office/drawing/2014/main" id="{8D6ACED5-1E42-4840-9464-F36459A07B08}"/>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1" name="Group 60">
            <a:extLst>
              <a:ext uri="{FF2B5EF4-FFF2-40B4-BE49-F238E27FC236}">
                <a16:creationId xmlns:a16="http://schemas.microsoft.com/office/drawing/2014/main" id="{A603BD8D-92D3-4FB5-8ACA-6A9E72C259AF}"/>
              </a:ext>
            </a:extLst>
          </p:cNvPr>
          <p:cNvGrpSpPr/>
          <p:nvPr/>
        </p:nvGrpSpPr>
        <p:grpSpPr>
          <a:xfrm>
            <a:off x="8771069" y="5090763"/>
            <a:ext cx="2275872" cy="845897"/>
            <a:chOff x="5717380" y="3823760"/>
            <a:chExt cx="2275872" cy="845897"/>
          </a:xfrm>
        </p:grpSpPr>
        <p:sp>
          <p:nvSpPr>
            <p:cNvPr id="62" name="Rectangle 61">
              <a:extLst>
                <a:ext uri="{FF2B5EF4-FFF2-40B4-BE49-F238E27FC236}">
                  <a16:creationId xmlns:a16="http://schemas.microsoft.com/office/drawing/2014/main" id="{9C90567A-A8A4-43FD-919A-65F34F884A3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3" name="Rectangle 62">
              <a:extLst>
                <a:ext uri="{FF2B5EF4-FFF2-40B4-BE49-F238E27FC236}">
                  <a16:creationId xmlns:a16="http://schemas.microsoft.com/office/drawing/2014/main" id="{89CEE0B7-89AF-480B-BD2E-22FC53762CAF}"/>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TextBox 63">
              <a:extLst>
                <a:ext uri="{FF2B5EF4-FFF2-40B4-BE49-F238E27FC236}">
                  <a16:creationId xmlns:a16="http://schemas.microsoft.com/office/drawing/2014/main" id="{F8F13977-7C52-4D60-B88C-9A2180B96AF3}"/>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Icon 43">
              <a:extLst>
                <a:ext uri="{FF2B5EF4-FFF2-40B4-BE49-F238E27FC236}">
                  <a16:creationId xmlns:a16="http://schemas.microsoft.com/office/drawing/2014/main" id="{A0E572EE-1581-4BBF-9138-C749E6CD35D5}"/>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01530356-6A07-4990-B3C1-402210315DB3}"/>
              </a:ext>
            </a:extLst>
          </p:cNvPr>
          <p:cNvGrpSpPr/>
          <p:nvPr/>
        </p:nvGrpSpPr>
        <p:grpSpPr>
          <a:xfrm>
            <a:off x="5692775" y="5090763"/>
            <a:ext cx="2275872" cy="845897"/>
            <a:chOff x="5717380" y="3823760"/>
            <a:chExt cx="2275872" cy="845897"/>
          </a:xfrm>
        </p:grpSpPr>
        <p:sp>
          <p:nvSpPr>
            <p:cNvPr id="67" name="Rectangle 66">
              <a:extLst>
                <a:ext uri="{FF2B5EF4-FFF2-40B4-BE49-F238E27FC236}">
                  <a16:creationId xmlns:a16="http://schemas.microsoft.com/office/drawing/2014/main" id="{9CD83A6B-613D-4438-9B76-A05B86E6B3AD}"/>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8" name="Rectangle 67">
              <a:extLst>
                <a:ext uri="{FF2B5EF4-FFF2-40B4-BE49-F238E27FC236}">
                  <a16:creationId xmlns:a16="http://schemas.microsoft.com/office/drawing/2014/main" id="{DDEA2D96-82B4-4D59-B05D-7EE3FF53633C}"/>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TextBox 68">
              <a:extLst>
                <a:ext uri="{FF2B5EF4-FFF2-40B4-BE49-F238E27FC236}">
                  <a16:creationId xmlns:a16="http://schemas.microsoft.com/office/drawing/2014/main" id="{29B64733-FEA9-4390-AA3E-F01750175B52}"/>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70" name="Icon 43">
              <a:extLst>
                <a:ext uri="{FF2B5EF4-FFF2-40B4-BE49-F238E27FC236}">
                  <a16:creationId xmlns:a16="http://schemas.microsoft.com/office/drawing/2014/main" id="{72978D29-C550-436C-86A9-D4E301CFD4A6}"/>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13323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EABE656-A95B-413D-86C6-FADA4F768CA4}"/>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MEET OUR </a:t>
            </a:r>
            <a:br>
              <a:rPr lang="en-US" sz="4000">
                <a:solidFill>
                  <a:schemeClr val="bg1"/>
                </a:solidFill>
                <a:latin typeface="+mj-lt"/>
              </a:rPr>
            </a:br>
            <a:r>
              <a:rPr lang="en-US" sz="4000">
                <a:solidFill>
                  <a:schemeClr val="bg1"/>
                </a:solidFill>
                <a:latin typeface="+mj-lt"/>
              </a:rPr>
              <a:t>TEAMS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756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02</a:t>
            </a:r>
            <a:endParaRPr lang="en-ID" sz="13800" spc="-150">
              <a:solidFill>
                <a:schemeClr val="bg1"/>
              </a:solidFill>
              <a:latin typeface="+mj-lt"/>
            </a:endParaRPr>
          </a:p>
        </p:txBody>
      </p:sp>
    </p:spTree>
    <p:extLst>
      <p:ext uri="{BB962C8B-B14F-4D97-AF65-F5344CB8AC3E}">
        <p14:creationId xmlns:p14="http://schemas.microsoft.com/office/powerpoint/2010/main" val="383007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1957C93F-AE67-4946-9116-7374F1264784}"/>
              </a:ext>
            </a:extLst>
          </p:cNvPr>
          <p:cNvSpPr>
            <a:spLocks noGrp="1"/>
          </p:cNvSpPr>
          <p:nvPr>
            <p:ph type="pic" sz="quarter" idx="15"/>
          </p:nvPr>
        </p:nvSpPr>
        <p:spPr/>
      </p:sp>
      <p:sp>
        <p:nvSpPr>
          <p:cNvPr id="35" name="Shapes">
            <a:extLst>
              <a:ext uri="{FF2B5EF4-FFF2-40B4-BE49-F238E27FC236}">
                <a16:creationId xmlns:a16="http://schemas.microsoft.com/office/drawing/2014/main" id="{F342868D-10B3-46FB-AB2D-038CB79164AD}"/>
              </a:ext>
            </a:extLst>
          </p:cNvPr>
          <p:cNvSpPr/>
          <p:nvPr/>
        </p:nvSpPr>
        <p:spPr>
          <a:xfrm>
            <a:off x="4580275" y="2886711"/>
            <a:ext cx="1667787" cy="166778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2" name="Icon 42">
            <a:extLst>
              <a:ext uri="{FF2B5EF4-FFF2-40B4-BE49-F238E27FC236}">
                <a16:creationId xmlns:a16="http://schemas.microsoft.com/office/drawing/2014/main" id="{ED0EC713-D312-4C8F-AA0E-1712FD32E8FC}"/>
              </a:ext>
            </a:extLst>
          </p:cNvPr>
          <p:cNvSpPr/>
          <p:nvPr/>
        </p:nvSpPr>
        <p:spPr>
          <a:xfrm>
            <a:off x="5171169" y="3477605"/>
            <a:ext cx="485999" cy="485999"/>
          </a:xfrm>
          <a:custGeom>
            <a:avLst/>
            <a:gdLst>
              <a:gd name="connsiteX0" fmla="*/ 486000 w 485999"/>
              <a:gd name="connsiteY0" fmla="*/ 243000 h 485999"/>
              <a:gd name="connsiteX1" fmla="*/ 444828 w 485999"/>
              <a:gd name="connsiteY1" fmla="*/ 377900 h 485999"/>
              <a:gd name="connsiteX2" fmla="*/ 418494 w 485999"/>
              <a:gd name="connsiteY2" fmla="*/ 383132 h 485999"/>
              <a:gd name="connsiteX3" fmla="*/ 413262 w 485999"/>
              <a:gd name="connsiteY3" fmla="*/ 356799 h 485999"/>
              <a:gd name="connsiteX4" fmla="*/ 448031 w 485999"/>
              <a:gd name="connsiteY4" fmla="*/ 243000 h 485999"/>
              <a:gd name="connsiteX5" fmla="*/ 243000 w 485999"/>
              <a:gd name="connsiteY5" fmla="*/ 37969 h 485999"/>
              <a:gd name="connsiteX6" fmla="*/ 37969 w 485999"/>
              <a:gd name="connsiteY6" fmla="*/ 243000 h 485999"/>
              <a:gd name="connsiteX7" fmla="*/ 243000 w 485999"/>
              <a:gd name="connsiteY7" fmla="*/ 448031 h 485999"/>
              <a:gd name="connsiteX8" fmla="*/ 349064 w 485999"/>
              <a:gd name="connsiteY8" fmla="*/ 418506 h 485999"/>
              <a:gd name="connsiteX9" fmla="*/ 375138 w 485999"/>
              <a:gd name="connsiteY9" fmla="*/ 424909 h 485999"/>
              <a:gd name="connsiteX10" fmla="*/ 368734 w 485999"/>
              <a:gd name="connsiteY10" fmla="*/ 450979 h 485999"/>
              <a:gd name="connsiteX11" fmla="*/ 243000 w 485999"/>
              <a:gd name="connsiteY11" fmla="*/ 486000 h 485999"/>
              <a:gd name="connsiteX12" fmla="*/ 71173 w 485999"/>
              <a:gd name="connsiteY12" fmla="*/ 414828 h 485999"/>
              <a:gd name="connsiteX13" fmla="*/ 0 w 485999"/>
              <a:gd name="connsiteY13" fmla="*/ 243000 h 485999"/>
              <a:gd name="connsiteX14" fmla="*/ 71173 w 485999"/>
              <a:gd name="connsiteY14" fmla="*/ 71173 h 485999"/>
              <a:gd name="connsiteX15" fmla="*/ 243000 w 485999"/>
              <a:gd name="connsiteY15" fmla="*/ 0 h 485999"/>
              <a:gd name="connsiteX16" fmla="*/ 414828 w 485999"/>
              <a:gd name="connsiteY16" fmla="*/ 71173 h 485999"/>
              <a:gd name="connsiteX17" fmla="*/ 486000 w 485999"/>
              <a:gd name="connsiteY17" fmla="*/ 243000 h 485999"/>
              <a:gd name="connsiteX18" fmla="*/ 253264 w 485999"/>
              <a:gd name="connsiteY18" fmla="*/ 356999 h 485999"/>
              <a:gd name="connsiteX19" fmla="*/ 266730 w 485999"/>
              <a:gd name="connsiteY19" fmla="*/ 362602 h 485999"/>
              <a:gd name="connsiteX20" fmla="*/ 280113 w 485999"/>
              <a:gd name="connsiteY20" fmla="*/ 357085 h 485999"/>
              <a:gd name="connsiteX21" fmla="*/ 354341 w 485999"/>
              <a:gd name="connsiteY21" fmla="*/ 283330 h 485999"/>
              <a:gd name="connsiteX22" fmla="*/ 371145 w 485999"/>
              <a:gd name="connsiteY22" fmla="*/ 243000 h 485999"/>
              <a:gd name="connsiteX23" fmla="*/ 354341 w 485999"/>
              <a:gd name="connsiteY23" fmla="*/ 202670 h 485999"/>
              <a:gd name="connsiteX24" fmla="*/ 280113 w 485999"/>
              <a:gd name="connsiteY24" fmla="*/ 128916 h 485999"/>
              <a:gd name="connsiteX25" fmla="*/ 253264 w 485999"/>
              <a:gd name="connsiteY25" fmla="*/ 129001 h 485999"/>
              <a:gd name="connsiteX26" fmla="*/ 253348 w 485999"/>
              <a:gd name="connsiteY26" fmla="*/ 155850 h 485999"/>
              <a:gd name="connsiteX27" fmla="*/ 321956 w 485999"/>
              <a:gd name="connsiteY27" fmla="*/ 224016 h 485999"/>
              <a:gd name="connsiteX28" fmla="*/ 125297 w 485999"/>
              <a:gd name="connsiteY28" fmla="*/ 224016 h 485999"/>
              <a:gd name="connsiteX29" fmla="*/ 106313 w 485999"/>
              <a:gd name="connsiteY29" fmla="*/ 243000 h 485999"/>
              <a:gd name="connsiteX30" fmla="*/ 125297 w 485999"/>
              <a:gd name="connsiteY30" fmla="*/ 261984 h 485999"/>
              <a:gd name="connsiteX31" fmla="*/ 321960 w 485999"/>
              <a:gd name="connsiteY31" fmla="*/ 261984 h 485999"/>
              <a:gd name="connsiteX32" fmla="*/ 253348 w 485999"/>
              <a:gd name="connsiteY32" fmla="*/ 330151 h 485999"/>
              <a:gd name="connsiteX33" fmla="*/ 253264 w 485999"/>
              <a:gd name="connsiteY33" fmla="*/ 356999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5999" h="485999">
                <a:moveTo>
                  <a:pt x="486000" y="243000"/>
                </a:moveTo>
                <a:cubicBezTo>
                  <a:pt x="486000" y="290965"/>
                  <a:pt x="471762" y="337614"/>
                  <a:pt x="444828" y="377900"/>
                </a:cubicBezTo>
                <a:cubicBezTo>
                  <a:pt x="439002" y="386614"/>
                  <a:pt x="427211" y="388958"/>
                  <a:pt x="418494" y="383132"/>
                </a:cubicBezTo>
                <a:cubicBezTo>
                  <a:pt x="409777" y="377303"/>
                  <a:pt x="407437" y="365512"/>
                  <a:pt x="413262" y="356799"/>
                </a:cubicBezTo>
                <a:cubicBezTo>
                  <a:pt x="436010" y="322775"/>
                  <a:pt x="448031" y="283427"/>
                  <a:pt x="448031" y="243000"/>
                </a:cubicBezTo>
                <a:cubicBezTo>
                  <a:pt x="448031" y="129946"/>
                  <a:pt x="356054" y="37969"/>
                  <a:pt x="243000" y="37969"/>
                </a:cubicBezTo>
                <a:cubicBezTo>
                  <a:pt x="129946" y="37969"/>
                  <a:pt x="37969" y="129946"/>
                  <a:pt x="37969" y="243000"/>
                </a:cubicBezTo>
                <a:cubicBezTo>
                  <a:pt x="37969" y="356054"/>
                  <a:pt x="129946" y="448031"/>
                  <a:pt x="243000" y="448031"/>
                </a:cubicBezTo>
                <a:cubicBezTo>
                  <a:pt x="280498" y="448031"/>
                  <a:pt x="317177" y="437820"/>
                  <a:pt x="349064" y="418506"/>
                </a:cubicBezTo>
                <a:cubicBezTo>
                  <a:pt x="358030" y="413073"/>
                  <a:pt x="369706" y="415939"/>
                  <a:pt x="375138" y="424909"/>
                </a:cubicBezTo>
                <a:cubicBezTo>
                  <a:pt x="380570" y="433875"/>
                  <a:pt x="377704" y="445547"/>
                  <a:pt x="368734" y="450979"/>
                </a:cubicBezTo>
                <a:cubicBezTo>
                  <a:pt x="330914" y="473890"/>
                  <a:pt x="287436" y="486000"/>
                  <a:pt x="243000" y="486000"/>
                </a:cubicBezTo>
                <a:cubicBezTo>
                  <a:pt x="178093" y="486000"/>
                  <a:pt x="117069" y="460723"/>
                  <a:pt x="71173" y="414828"/>
                </a:cubicBezTo>
                <a:cubicBezTo>
                  <a:pt x="25277" y="368931"/>
                  <a:pt x="0" y="307907"/>
                  <a:pt x="0" y="243000"/>
                </a:cubicBezTo>
                <a:cubicBezTo>
                  <a:pt x="0" y="178093"/>
                  <a:pt x="25277" y="117069"/>
                  <a:pt x="71173" y="71173"/>
                </a:cubicBezTo>
                <a:cubicBezTo>
                  <a:pt x="117069" y="25277"/>
                  <a:pt x="178093" y="0"/>
                  <a:pt x="243000" y="0"/>
                </a:cubicBezTo>
                <a:cubicBezTo>
                  <a:pt x="307907" y="0"/>
                  <a:pt x="368931" y="25277"/>
                  <a:pt x="414828" y="71173"/>
                </a:cubicBezTo>
                <a:cubicBezTo>
                  <a:pt x="460723" y="117069"/>
                  <a:pt x="486000" y="178093"/>
                  <a:pt x="486000" y="243000"/>
                </a:cubicBezTo>
                <a:close/>
                <a:moveTo>
                  <a:pt x="253264" y="356999"/>
                </a:moveTo>
                <a:cubicBezTo>
                  <a:pt x="256975" y="360733"/>
                  <a:pt x="261851" y="362602"/>
                  <a:pt x="266730" y="362602"/>
                </a:cubicBezTo>
                <a:cubicBezTo>
                  <a:pt x="271570" y="362602"/>
                  <a:pt x="276408" y="360763"/>
                  <a:pt x="280113" y="357085"/>
                </a:cubicBezTo>
                <a:lnTo>
                  <a:pt x="354341" y="283330"/>
                </a:lnTo>
                <a:cubicBezTo>
                  <a:pt x="365179" y="272566"/>
                  <a:pt x="371145" y="258244"/>
                  <a:pt x="371145" y="243000"/>
                </a:cubicBezTo>
                <a:cubicBezTo>
                  <a:pt x="371145" y="227756"/>
                  <a:pt x="365179" y="213434"/>
                  <a:pt x="354341" y="202670"/>
                </a:cubicBezTo>
                <a:lnTo>
                  <a:pt x="280113" y="128916"/>
                </a:lnTo>
                <a:cubicBezTo>
                  <a:pt x="272674" y="121526"/>
                  <a:pt x="260654" y="121566"/>
                  <a:pt x="253264" y="129001"/>
                </a:cubicBezTo>
                <a:cubicBezTo>
                  <a:pt x="245873" y="136439"/>
                  <a:pt x="245910" y="148460"/>
                  <a:pt x="253348" y="155850"/>
                </a:cubicBezTo>
                <a:lnTo>
                  <a:pt x="321956" y="224016"/>
                </a:lnTo>
                <a:lnTo>
                  <a:pt x="125297" y="224016"/>
                </a:lnTo>
                <a:cubicBezTo>
                  <a:pt x="114811" y="224016"/>
                  <a:pt x="106313" y="232514"/>
                  <a:pt x="106313" y="243000"/>
                </a:cubicBezTo>
                <a:cubicBezTo>
                  <a:pt x="106313" y="253486"/>
                  <a:pt x="114811" y="261984"/>
                  <a:pt x="125297" y="261984"/>
                </a:cubicBezTo>
                <a:lnTo>
                  <a:pt x="321960" y="261984"/>
                </a:lnTo>
                <a:lnTo>
                  <a:pt x="253348" y="330151"/>
                </a:lnTo>
                <a:cubicBezTo>
                  <a:pt x="245910" y="337540"/>
                  <a:pt x="245873" y="349561"/>
                  <a:pt x="253264" y="3569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37" name="Grand Title">
            <a:extLst>
              <a:ext uri="{FF2B5EF4-FFF2-40B4-BE49-F238E27FC236}">
                <a16:creationId xmlns:a16="http://schemas.microsoft.com/office/drawing/2014/main" id="{28A891C3-BC16-4A04-8FEF-FE1C693F0CB8}"/>
              </a:ext>
            </a:extLst>
          </p:cNvPr>
          <p:cNvSpPr txBox="1"/>
          <p:nvPr/>
        </p:nvSpPr>
        <p:spPr>
          <a:xfrm>
            <a:off x="6951486" y="1096264"/>
            <a:ext cx="3446456" cy="1231106"/>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OUR CREATIVE</a:t>
            </a:r>
          </a:p>
          <a:p>
            <a:r>
              <a:rPr lang="en-US" sz="4000">
                <a:solidFill>
                  <a:schemeClr val="accent1"/>
                </a:solidFill>
                <a:latin typeface="+mj-lt"/>
              </a:rPr>
              <a:t>PEOPLE</a:t>
            </a:r>
            <a:endParaRPr lang="en-ID" sz="4000">
              <a:solidFill>
                <a:schemeClr val="accent1"/>
              </a:solidFill>
              <a:latin typeface="+mj-lt"/>
            </a:endParaRPr>
          </a:p>
        </p:txBody>
      </p:sp>
      <p:sp>
        <p:nvSpPr>
          <p:cNvPr id="38" name="Justify Text Body">
            <a:extLst>
              <a:ext uri="{FF2B5EF4-FFF2-40B4-BE49-F238E27FC236}">
                <a16:creationId xmlns:a16="http://schemas.microsoft.com/office/drawing/2014/main" id="{5866E57A-2F77-4C0D-99B8-38EA298D13CD}"/>
              </a:ext>
            </a:extLst>
          </p:cNvPr>
          <p:cNvSpPr txBox="1"/>
          <p:nvPr/>
        </p:nvSpPr>
        <p:spPr>
          <a:xfrm>
            <a:off x="6951485" y="2545166"/>
            <a:ext cx="4265790"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 dapibus quam aliquam sied pretium viverra ornare ipraesent si turpisa antes lorem sit dolor elementum ipha srumvolutpat molestiaelaborum minus id nihil feug ins dignissmos culpa dolor samet accusamus hit tempore impedit possimus viverra ornare ipraesent</a:t>
            </a:r>
            <a:endParaRPr lang="en-ID" sz="1200"/>
          </a:p>
        </p:txBody>
      </p:sp>
      <p:grpSp>
        <p:nvGrpSpPr>
          <p:cNvPr id="48" name="Group 47">
            <a:extLst>
              <a:ext uri="{FF2B5EF4-FFF2-40B4-BE49-F238E27FC236}">
                <a16:creationId xmlns:a16="http://schemas.microsoft.com/office/drawing/2014/main" id="{A6DF2048-BF26-4D7A-A1A3-0DCD4664897A}"/>
              </a:ext>
            </a:extLst>
          </p:cNvPr>
          <p:cNvGrpSpPr/>
          <p:nvPr/>
        </p:nvGrpSpPr>
        <p:grpSpPr>
          <a:xfrm>
            <a:off x="6951485" y="4265330"/>
            <a:ext cx="1223401" cy="288914"/>
            <a:chOff x="1062270" y="3502770"/>
            <a:chExt cx="1223401" cy="288914"/>
          </a:xfrm>
        </p:grpSpPr>
        <p:sp>
          <p:nvSpPr>
            <p:cNvPr id="49" name="Base Shape">
              <a:extLst>
                <a:ext uri="{FF2B5EF4-FFF2-40B4-BE49-F238E27FC236}">
                  <a16:creationId xmlns:a16="http://schemas.microsoft.com/office/drawing/2014/main" id="{9C7DF7DD-3420-43D5-B224-4B133A8C0326}"/>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0" name="Learn More">
              <a:extLst>
                <a:ext uri="{FF2B5EF4-FFF2-40B4-BE49-F238E27FC236}">
                  <a16:creationId xmlns:a16="http://schemas.microsoft.com/office/drawing/2014/main" id="{76EB8A93-43AD-47D7-9C9B-B958EFDA996E}"/>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11" name="PpHolder7">
            <a:extLst>
              <a:ext uri="{FF2B5EF4-FFF2-40B4-BE49-F238E27FC236}">
                <a16:creationId xmlns:a16="http://schemas.microsoft.com/office/drawing/2014/main" id="{B711F0AC-E925-4389-98EF-CC3C539F6E9D}"/>
              </a:ext>
            </a:extLst>
          </p:cNvPr>
          <p:cNvSpPr>
            <a:spLocks noGrp="1"/>
          </p:cNvSpPr>
          <p:nvPr>
            <p:ph type="pic" sz="quarter" idx="14"/>
          </p:nvPr>
        </p:nvSpPr>
        <p:spPr/>
      </p:sp>
      <p:sp>
        <p:nvSpPr>
          <p:cNvPr id="9" name="PpHolder8">
            <a:extLst>
              <a:ext uri="{FF2B5EF4-FFF2-40B4-BE49-F238E27FC236}">
                <a16:creationId xmlns:a16="http://schemas.microsoft.com/office/drawing/2014/main" id="{DF3EA5DA-6B5F-47A4-A945-5D52D6568CC3}"/>
              </a:ext>
            </a:extLst>
          </p:cNvPr>
          <p:cNvSpPr>
            <a:spLocks noGrp="1"/>
          </p:cNvSpPr>
          <p:nvPr>
            <p:ph type="pic" sz="quarter" idx="13"/>
          </p:nvPr>
        </p:nvSpPr>
        <p:spPr/>
      </p:sp>
      <p:sp>
        <p:nvSpPr>
          <p:cNvPr id="7" name="PpHolder9">
            <a:extLst>
              <a:ext uri="{FF2B5EF4-FFF2-40B4-BE49-F238E27FC236}">
                <a16:creationId xmlns:a16="http://schemas.microsoft.com/office/drawing/2014/main" id="{1F96907A-D08D-42E8-B66C-A3F81CE2E1E6}"/>
              </a:ext>
            </a:extLst>
          </p:cNvPr>
          <p:cNvSpPr>
            <a:spLocks noGrp="1"/>
          </p:cNvSpPr>
          <p:nvPr>
            <p:ph type="pic" sz="quarter" idx="12"/>
          </p:nvPr>
        </p:nvSpPr>
        <p:spPr/>
      </p:sp>
      <p:sp>
        <p:nvSpPr>
          <p:cNvPr id="5" name="PpHolder10">
            <a:extLst>
              <a:ext uri="{FF2B5EF4-FFF2-40B4-BE49-F238E27FC236}">
                <a16:creationId xmlns:a16="http://schemas.microsoft.com/office/drawing/2014/main" id="{5C30F3D4-5DCA-4887-940C-399A2BCA0706}"/>
              </a:ext>
            </a:extLst>
          </p:cNvPr>
          <p:cNvSpPr>
            <a:spLocks noGrp="1"/>
          </p:cNvSpPr>
          <p:nvPr>
            <p:ph type="pic" sz="quarter" idx="10"/>
          </p:nvPr>
        </p:nvSpPr>
        <p:spPr/>
      </p:sp>
      <p:grpSp>
        <p:nvGrpSpPr>
          <p:cNvPr id="26" name="Group 25">
            <a:extLst>
              <a:ext uri="{FF2B5EF4-FFF2-40B4-BE49-F238E27FC236}">
                <a16:creationId xmlns:a16="http://schemas.microsoft.com/office/drawing/2014/main" id="{709F93FF-F718-40DA-BBA9-F582F88BFEAA}"/>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A16449D3-5B35-41F7-85F6-B66402EFCB60}"/>
                </a:ext>
              </a:extLst>
            </p:cNvPr>
            <p:cNvGrpSpPr/>
            <p:nvPr/>
          </p:nvGrpSpPr>
          <p:grpSpPr>
            <a:xfrm>
              <a:off x="0" y="0"/>
              <a:ext cx="5524500" cy="446088"/>
              <a:chOff x="0" y="0"/>
              <a:chExt cx="5524500" cy="446088"/>
            </a:xfrm>
          </p:grpSpPr>
          <p:sp>
            <p:nvSpPr>
              <p:cNvPr id="33" name="Rectangle 32">
                <a:extLst>
                  <a:ext uri="{FF2B5EF4-FFF2-40B4-BE49-F238E27FC236}">
                    <a16:creationId xmlns:a16="http://schemas.microsoft.com/office/drawing/2014/main" id="{204C0661-8801-483F-B1C7-95AF9C155FD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23">
                <a:extLst>
                  <a:ext uri="{FF2B5EF4-FFF2-40B4-BE49-F238E27FC236}">
                    <a16:creationId xmlns:a16="http://schemas.microsoft.com/office/drawing/2014/main" id="{A0C81454-1A9F-472A-9C85-42E2C593C00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9" name="Rectangle 38">
                <a:extLst>
                  <a:ext uri="{FF2B5EF4-FFF2-40B4-BE49-F238E27FC236}">
                    <a16:creationId xmlns:a16="http://schemas.microsoft.com/office/drawing/2014/main" id="{67ED860C-80AA-482E-9578-C004FD79CF3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Footer">
                <a:extLst>
                  <a:ext uri="{FF2B5EF4-FFF2-40B4-BE49-F238E27FC236}">
                    <a16:creationId xmlns:a16="http://schemas.microsoft.com/office/drawing/2014/main" id="{8CB080E6-552E-4BB5-A249-754970F3954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071C9CE3-1C88-4ACB-8E2B-9DAC9A670712}"/>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1A750AFE-87E1-4ADB-8760-76FE5FD0F12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4" name="Straight Connector 43">
                <a:extLst>
                  <a:ext uri="{FF2B5EF4-FFF2-40B4-BE49-F238E27FC236}">
                    <a16:creationId xmlns:a16="http://schemas.microsoft.com/office/drawing/2014/main" id="{3D32B17D-9222-485E-B4AD-880DBF129E3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E25C485-E292-488C-B060-EC4E4DEBE7D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A4A41671-87DA-4AAE-A793-F4915C4C39ED}"/>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70BC0F1A-BFFB-44A9-AAED-0BBCFEF68D8F}"/>
                  </a:ext>
                </a:extLst>
              </p:cNvPr>
              <p:cNvGrpSpPr/>
              <p:nvPr/>
            </p:nvGrpSpPr>
            <p:grpSpPr>
              <a:xfrm>
                <a:off x="11747500" y="6416675"/>
                <a:ext cx="446088" cy="441325"/>
                <a:chOff x="11747500" y="6416674"/>
                <a:chExt cx="446088" cy="441325"/>
              </a:xfrm>
            </p:grpSpPr>
            <p:sp>
              <p:nvSpPr>
                <p:cNvPr id="31" name="Freeform 85">
                  <a:extLst>
                    <a:ext uri="{FF2B5EF4-FFF2-40B4-BE49-F238E27FC236}">
                      <a16:creationId xmlns:a16="http://schemas.microsoft.com/office/drawing/2014/main" id="{757D61A1-D51F-4EC3-AA80-E6C1D534F75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2" name="Freeform: Shape 31">
                  <a:extLst>
                    <a:ext uri="{FF2B5EF4-FFF2-40B4-BE49-F238E27FC236}">
                      <a16:creationId xmlns:a16="http://schemas.microsoft.com/office/drawing/2014/main" id="{1EAA95A0-7256-4267-A31A-39D999844B1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0" name="SlideNo">
                <a:extLst>
                  <a:ext uri="{FF2B5EF4-FFF2-40B4-BE49-F238E27FC236}">
                    <a16:creationId xmlns:a16="http://schemas.microsoft.com/office/drawing/2014/main" id="{71DB0406-B5CD-46A8-9B77-FE8005EE87A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13</a:t>
                </a:fld>
                <a:endParaRPr lang="en-ID">
                  <a:solidFill>
                    <a:schemeClr val="bg1"/>
                  </a:solidFill>
                  <a:latin typeface="+mj-lt"/>
                </a:endParaRPr>
              </a:p>
            </p:txBody>
          </p:sp>
        </p:grpSp>
      </p:grpSp>
      <p:sp>
        <p:nvSpPr>
          <p:cNvPr id="47" name="Rectangle 46">
            <a:extLst>
              <a:ext uri="{FF2B5EF4-FFF2-40B4-BE49-F238E27FC236}">
                <a16:creationId xmlns:a16="http://schemas.microsoft.com/office/drawing/2014/main" id="{6BC464CC-A015-455F-9FD5-1D645DEF5C79}"/>
              </a:ext>
            </a:extLst>
          </p:cNvPr>
          <p:cNvSpPr/>
          <p:nvPr/>
        </p:nvSpPr>
        <p:spPr>
          <a:xfrm>
            <a:off x="2003127"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1" name="Rectangle 50">
            <a:extLst>
              <a:ext uri="{FF2B5EF4-FFF2-40B4-BE49-F238E27FC236}">
                <a16:creationId xmlns:a16="http://schemas.microsoft.com/office/drawing/2014/main" id="{74B2D267-0B6A-4239-8D26-12A032313FBB}"/>
              </a:ext>
            </a:extLst>
          </p:cNvPr>
          <p:cNvSpPr/>
          <p:nvPr/>
        </p:nvSpPr>
        <p:spPr>
          <a:xfrm>
            <a:off x="976313"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29858134-DE07-492D-A9C9-1F70AB0B416F}"/>
              </a:ext>
            </a:extLst>
          </p:cNvPr>
          <p:cNvSpPr txBox="1"/>
          <p:nvPr/>
        </p:nvSpPr>
        <p:spPr>
          <a:xfrm>
            <a:off x="2003127"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55" name="Rectangle 54">
            <a:extLst>
              <a:ext uri="{FF2B5EF4-FFF2-40B4-BE49-F238E27FC236}">
                <a16:creationId xmlns:a16="http://schemas.microsoft.com/office/drawing/2014/main" id="{6D0E8E5A-A8CD-4E3E-8042-6D65FF40BE21}"/>
              </a:ext>
            </a:extLst>
          </p:cNvPr>
          <p:cNvSpPr/>
          <p:nvPr/>
        </p:nvSpPr>
        <p:spPr>
          <a:xfrm>
            <a:off x="5560629"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6" name="Rectangle 55">
            <a:extLst>
              <a:ext uri="{FF2B5EF4-FFF2-40B4-BE49-F238E27FC236}">
                <a16:creationId xmlns:a16="http://schemas.microsoft.com/office/drawing/2014/main" id="{21F8A052-7945-449D-8E3A-6C39992E07A1}"/>
              </a:ext>
            </a:extLst>
          </p:cNvPr>
          <p:cNvSpPr/>
          <p:nvPr/>
        </p:nvSpPr>
        <p:spPr>
          <a:xfrm>
            <a:off x="4533815"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TextBox 56">
            <a:extLst>
              <a:ext uri="{FF2B5EF4-FFF2-40B4-BE49-F238E27FC236}">
                <a16:creationId xmlns:a16="http://schemas.microsoft.com/office/drawing/2014/main" id="{27049A10-3327-4B7A-BE72-B4915E5F1BFC}"/>
              </a:ext>
            </a:extLst>
          </p:cNvPr>
          <p:cNvSpPr txBox="1"/>
          <p:nvPr/>
        </p:nvSpPr>
        <p:spPr>
          <a:xfrm>
            <a:off x="5560629"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Rectangle 64">
            <a:extLst>
              <a:ext uri="{FF2B5EF4-FFF2-40B4-BE49-F238E27FC236}">
                <a16:creationId xmlns:a16="http://schemas.microsoft.com/office/drawing/2014/main" id="{3E2743B8-8502-42E1-880C-6F22B606B606}"/>
              </a:ext>
            </a:extLst>
          </p:cNvPr>
          <p:cNvSpPr/>
          <p:nvPr/>
        </p:nvSpPr>
        <p:spPr>
          <a:xfrm>
            <a:off x="9118132"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67" name="Rectangle 66">
            <a:extLst>
              <a:ext uri="{FF2B5EF4-FFF2-40B4-BE49-F238E27FC236}">
                <a16:creationId xmlns:a16="http://schemas.microsoft.com/office/drawing/2014/main" id="{7D70994B-DA4B-4B0A-8906-9711ED5737DC}"/>
              </a:ext>
            </a:extLst>
          </p:cNvPr>
          <p:cNvSpPr/>
          <p:nvPr/>
        </p:nvSpPr>
        <p:spPr>
          <a:xfrm>
            <a:off x="8091318"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8" name="TextBox 67">
            <a:extLst>
              <a:ext uri="{FF2B5EF4-FFF2-40B4-BE49-F238E27FC236}">
                <a16:creationId xmlns:a16="http://schemas.microsoft.com/office/drawing/2014/main" id="{EC08D371-F283-4B55-A0A9-0D05D32EC086}"/>
              </a:ext>
            </a:extLst>
          </p:cNvPr>
          <p:cNvSpPr txBox="1"/>
          <p:nvPr/>
        </p:nvSpPr>
        <p:spPr>
          <a:xfrm>
            <a:off x="9118132"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9" name="Icon 15">
            <a:extLst>
              <a:ext uri="{FF2B5EF4-FFF2-40B4-BE49-F238E27FC236}">
                <a16:creationId xmlns:a16="http://schemas.microsoft.com/office/drawing/2014/main" id="{17DB31CC-E5EA-4FE8-98DD-252B437C89FC}"/>
              </a:ext>
            </a:extLst>
          </p:cNvPr>
          <p:cNvSpPr/>
          <p:nvPr/>
        </p:nvSpPr>
        <p:spPr>
          <a:xfrm>
            <a:off x="8279615" y="5393223"/>
            <a:ext cx="406970" cy="388648"/>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70" name="Icon 28">
            <a:extLst>
              <a:ext uri="{FF2B5EF4-FFF2-40B4-BE49-F238E27FC236}">
                <a16:creationId xmlns:a16="http://schemas.microsoft.com/office/drawing/2014/main" id="{09C3FA19-DE6B-45DB-A3A1-33DF2B607BB8}"/>
              </a:ext>
            </a:extLst>
          </p:cNvPr>
          <p:cNvSpPr/>
          <p:nvPr/>
        </p:nvSpPr>
        <p:spPr>
          <a:xfrm>
            <a:off x="4722113" y="5383667"/>
            <a:ext cx="406970" cy="407760"/>
          </a:xfrm>
          <a:custGeom>
            <a:avLst/>
            <a:gdLst>
              <a:gd name="connsiteX0" fmla="*/ 171153 w 484352"/>
              <a:gd name="connsiteY0" fmla="*/ 77917 h 485293"/>
              <a:gd name="connsiteX1" fmla="*/ 171035 w 484352"/>
              <a:gd name="connsiteY1" fmla="*/ 51110 h 485293"/>
              <a:gd name="connsiteX2" fmla="*/ 207726 w 484352"/>
              <a:gd name="connsiteY2" fmla="*/ 14014 h 485293"/>
              <a:gd name="connsiteX3" fmla="*/ 241231 w 484352"/>
              <a:gd name="connsiteY3" fmla="*/ 0 h 485293"/>
              <a:gd name="connsiteX4" fmla="*/ 274737 w 484352"/>
              <a:gd name="connsiteY4" fmla="*/ 14014 h 485293"/>
              <a:gd name="connsiteX5" fmla="*/ 311428 w 484352"/>
              <a:gd name="connsiteY5" fmla="*/ 51110 h 485293"/>
              <a:gd name="connsiteX6" fmla="*/ 311309 w 484352"/>
              <a:gd name="connsiteY6" fmla="*/ 77917 h 485293"/>
              <a:gd name="connsiteX7" fmla="*/ 297991 w 484352"/>
              <a:gd name="connsiteY7" fmla="*/ 83411 h 485293"/>
              <a:gd name="connsiteX8" fmla="*/ 284551 w 484352"/>
              <a:gd name="connsiteY8" fmla="*/ 77798 h 485293"/>
              <a:gd name="connsiteX9" fmla="*/ 260151 w 484352"/>
              <a:gd name="connsiteY9" fmla="*/ 53128 h 485293"/>
              <a:gd name="connsiteX10" fmla="*/ 260151 w 484352"/>
              <a:gd name="connsiteY10" fmla="*/ 176297 h 485293"/>
              <a:gd name="connsiteX11" fmla="*/ 241231 w 484352"/>
              <a:gd name="connsiteY11" fmla="*/ 195254 h 485293"/>
              <a:gd name="connsiteX12" fmla="*/ 222311 w 484352"/>
              <a:gd name="connsiteY12" fmla="*/ 176297 h 485293"/>
              <a:gd name="connsiteX13" fmla="*/ 222311 w 484352"/>
              <a:gd name="connsiteY13" fmla="*/ 53128 h 485293"/>
              <a:gd name="connsiteX14" fmla="*/ 197911 w 484352"/>
              <a:gd name="connsiteY14" fmla="*/ 77798 h 485293"/>
              <a:gd name="connsiteX15" fmla="*/ 171153 w 484352"/>
              <a:gd name="connsiteY15" fmla="*/ 77917 h 485293"/>
              <a:gd name="connsiteX16" fmla="*/ 321564 w 484352"/>
              <a:gd name="connsiteY16" fmla="*/ 172702 h 485293"/>
              <a:gd name="connsiteX17" fmla="*/ 348322 w 484352"/>
              <a:gd name="connsiteY17" fmla="*/ 172583 h 485293"/>
              <a:gd name="connsiteX18" fmla="*/ 372726 w 484352"/>
              <a:gd name="connsiteY18" fmla="*/ 147913 h 485293"/>
              <a:gd name="connsiteX19" fmla="*/ 372726 w 484352"/>
              <a:gd name="connsiteY19" fmla="*/ 235064 h 485293"/>
              <a:gd name="connsiteX20" fmla="*/ 391642 w 484352"/>
              <a:gd name="connsiteY20" fmla="*/ 254021 h 485293"/>
              <a:gd name="connsiteX21" fmla="*/ 410562 w 484352"/>
              <a:gd name="connsiteY21" fmla="*/ 235064 h 485293"/>
              <a:gd name="connsiteX22" fmla="*/ 410562 w 484352"/>
              <a:gd name="connsiteY22" fmla="*/ 147913 h 485293"/>
              <a:gd name="connsiteX23" fmla="*/ 434966 w 484352"/>
              <a:gd name="connsiteY23" fmla="*/ 172583 h 485293"/>
              <a:gd name="connsiteX24" fmla="*/ 448406 w 484352"/>
              <a:gd name="connsiteY24" fmla="*/ 178193 h 485293"/>
              <a:gd name="connsiteX25" fmla="*/ 461720 w 484352"/>
              <a:gd name="connsiteY25" fmla="*/ 172702 h 485293"/>
              <a:gd name="connsiteX26" fmla="*/ 461842 w 484352"/>
              <a:gd name="connsiteY26" fmla="*/ 145892 h 485293"/>
              <a:gd name="connsiteX27" fmla="*/ 425147 w 484352"/>
              <a:gd name="connsiteY27" fmla="*/ 108799 h 485293"/>
              <a:gd name="connsiteX28" fmla="*/ 391642 w 484352"/>
              <a:gd name="connsiteY28" fmla="*/ 94785 h 485293"/>
              <a:gd name="connsiteX29" fmla="*/ 358140 w 484352"/>
              <a:gd name="connsiteY29" fmla="*/ 108799 h 485293"/>
              <a:gd name="connsiteX30" fmla="*/ 321446 w 484352"/>
              <a:gd name="connsiteY30" fmla="*/ 145892 h 485293"/>
              <a:gd name="connsiteX31" fmla="*/ 321564 w 484352"/>
              <a:gd name="connsiteY31" fmla="*/ 172702 h 485293"/>
              <a:gd name="connsiteX32" fmla="*/ 48443 w 484352"/>
              <a:gd name="connsiteY32" fmla="*/ 173531 h 485293"/>
              <a:gd name="connsiteX33" fmla="*/ 72843 w 484352"/>
              <a:gd name="connsiteY33" fmla="*/ 148861 h 485293"/>
              <a:gd name="connsiteX34" fmla="*/ 72843 w 484352"/>
              <a:gd name="connsiteY34" fmla="*/ 235064 h 485293"/>
              <a:gd name="connsiteX35" fmla="*/ 91763 w 484352"/>
              <a:gd name="connsiteY35" fmla="*/ 254021 h 485293"/>
              <a:gd name="connsiteX36" fmla="*/ 110683 w 484352"/>
              <a:gd name="connsiteY36" fmla="*/ 235064 h 485293"/>
              <a:gd name="connsiteX37" fmla="*/ 110683 w 484352"/>
              <a:gd name="connsiteY37" fmla="*/ 148861 h 485293"/>
              <a:gd name="connsiteX38" fmla="*/ 135087 w 484352"/>
              <a:gd name="connsiteY38" fmla="*/ 173531 h 485293"/>
              <a:gd name="connsiteX39" fmla="*/ 148523 w 484352"/>
              <a:gd name="connsiteY39" fmla="*/ 179141 h 485293"/>
              <a:gd name="connsiteX40" fmla="*/ 161841 w 484352"/>
              <a:gd name="connsiteY40" fmla="*/ 173650 h 485293"/>
              <a:gd name="connsiteX41" fmla="*/ 161963 w 484352"/>
              <a:gd name="connsiteY41" fmla="*/ 146840 h 485293"/>
              <a:gd name="connsiteX42" fmla="*/ 125268 w 484352"/>
              <a:gd name="connsiteY42" fmla="*/ 109747 h 485293"/>
              <a:gd name="connsiteX43" fmla="*/ 91763 w 484352"/>
              <a:gd name="connsiteY43" fmla="*/ 95733 h 485293"/>
              <a:gd name="connsiteX44" fmla="*/ 58261 w 484352"/>
              <a:gd name="connsiteY44" fmla="*/ 109747 h 485293"/>
              <a:gd name="connsiteX45" fmla="*/ 21567 w 484352"/>
              <a:gd name="connsiteY45" fmla="*/ 146840 h 485293"/>
              <a:gd name="connsiteX46" fmla="*/ 21685 w 484352"/>
              <a:gd name="connsiteY46" fmla="*/ 173650 h 485293"/>
              <a:gd name="connsiteX47" fmla="*/ 48443 w 484352"/>
              <a:gd name="connsiteY47" fmla="*/ 173531 h 485293"/>
              <a:gd name="connsiteX48" fmla="*/ 477281 w 484352"/>
              <a:gd name="connsiteY48" fmla="*/ 473704 h 485293"/>
              <a:gd name="connsiteX49" fmla="*/ 452955 w 484352"/>
              <a:gd name="connsiteY49" fmla="*/ 485293 h 485293"/>
              <a:gd name="connsiteX50" fmla="*/ 332225 w 484352"/>
              <a:gd name="connsiteY50" fmla="*/ 485293 h 485293"/>
              <a:gd name="connsiteX51" fmla="*/ 331630 w 484352"/>
              <a:gd name="connsiteY51" fmla="*/ 485264 h 485293"/>
              <a:gd name="connsiteX52" fmla="*/ 330558 w 484352"/>
              <a:gd name="connsiteY52" fmla="*/ 485293 h 485293"/>
              <a:gd name="connsiteX53" fmla="*/ 153198 w 484352"/>
              <a:gd name="connsiteY53" fmla="*/ 485293 h 485293"/>
              <a:gd name="connsiteX54" fmla="*/ 152510 w 484352"/>
              <a:gd name="connsiteY54" fmla="*/ 485275 h 485293"/>
              <a:gd name="connsiteX55" fmla="*/ 152130 w 484352"/>
              <a:gd name="connsiteY55" fmla="*/ 485293 h 485293"/>
              <a:gd name="connsiteX56" fmla="*/ 31396 w 484352"/>
              <a:gd name="connsiteY56" fmla="*/ 485293 h 485293"/>
              <a:gd name="connsiteX57" fmla="*/ 7074 w 484352"/>
              <a:gd name="connsiteY57" fmla="*/ 473704 h 485293"/>
              <a:gd name="connsiteX58" fmla="*/ 666 w 484352"/>
              <a:gd name="connsiteY58" fmla="*/ 447339 h 485293"/>
              <a:gd name="connsiteX59" fmla="*/ 43639 w 484352"/>
              <a:gd name="connsiteY59" fmla="*/ 386817 h 485293"/>
              <a:gd name="connsiteX60" fmla="*/ 32168 w 484352"/>
              <a:gd name="connsiteY60" fmla="*/ 351650 h 485293"/>
              <a:gd name="connsiteX61" fmla="*/ 91763 w 484352"/>
              <a:gd name="connsiteY61" fmla="*/ 291935 h 485293"/>
              <a:gd name="connsiteX62" fmla="*/ 151361 w 484352"/>
              <a:gd name="connsiteY62" fmla="*/ 351650 h 485293"/>
              <a:gd name="connsiteX63" fmla="*/ 139943 w 484352"/>
              <a:gd name="connsiteY63" fmla="*/ 386739 h 485293"/>
              <a:gd name="connsiteX64" fmla="*/ 140837 w 484352"/>
              <a:gd name="connsiteY64" fmla="*/ 387280 h 485293"/>
              <a:gd name="connsiteX65" fmla="*/ 160677 w 484352"/>
              <a:gd name="connsiteY65" fmla="*/ 366760 h 485293"/>
              <a:gd name="connsiteX66" fmla="*/ 187638 w 484352"/>
              <a:gd name="connsiteY66" fmla="*/ 349669 h 485293"/>
              <a:gd name="connsiteX67" fmla="*/ 171227 w 484352"/>
              <a:gd name="connsiteY67" fmla="*/ 304257 h 485293"/>
              <a:gd name="connsiteX68" fmla="*/ 242177 w 484352"/>
              <a:gd name="connsiteY68" fmla="*/ 233172 h 485293"/>
              <a:gd name="connsiteX69" fmla="*/ 313127 w 484352"/>
              <a:gd name="connsiteY69" fmla="*/ 304257 h 485293"/>
              <a:gd name="connsiteX70" fmla="*/ 296716 w 484352"/>
              <a:gd name="connsiteY70" fmla="*/ 349669 h 485293"/>
              <a:gd name="connsiteX71" fmla="*/ 323678 w 484352"/>
              <a:gd name="connsiteY71" fmla="*/ 366760 h 485293"/>
              <a:gd name="connsiteX72" fmla="*/ 343510 w 484352"/>
              <a:gd name="connsiteY72" fmla="*/ 387272 h 485293"/>
              <a:gd name="connsiteX73" fmla="*/ 344412 w 484352"/>
              <a:gd name="connsiteY73" fmla="*/ 386743 h 485293"/>
              <a:gd name="connsiteX74" fmla="*/ 332993 w 484352"/>
              <a:gd name="connsiteY74" fmla="*/ 351654 h 485293"/>
              <a:gd name="connsiteX75" fmla="*/ 392588 w 484352"/>
              <a:gd name="connsiteY75" fmla="*/ 291939 h 485293"/>
              <a:gd name="connsiteX76" fmla="*/ 452186 w 484352"/>
              <a:gd name="connsiteY76" fmla="*/ 351654 h 485293"/>
              <a:gd name="connsiteX77" fmla="*/ 393586 w 484352"/>
              <a:gd name="connsiteY77" fmla="*/ 411339 h 485293"/>
              <a:gd name="connsiteX78" fmla="*/ 393083 w 484352"/>
              <a:gd name="connsiteY78" fmla="*/ 411365 h 485293"/>
              <a:gd name="connsiteX79" fmla="*/ 392093 w 484352"/>
              <a:gd name="connsiteY79" fmla="*/ 411365 h 485293"/>
              <a:gd name="connsiteX80" fmla="*/ 362094 w 484352"/>
              <a:gd name="connsiteY80" fmla="*/ 420380 h 485293"/>
              <a:gd name="connsiteX81" fmla="*/ 367445 w 484352"/>
              <a:gd name="connsiteY81" fmla="*/ 438223 h 485293"/>
              <a:gd name="connsiteX82" fmla="*/ 367818 w 484352"/>
              <a:gd name="connsiteY82" fmla="*/ 439722 h 485293"/>
              <a:gd name="connsiteX83" fmla="*/ 368583 w 484352"/>
              <a:gd name="connsiteY83" fmla="*/ 447383 h 485293"/>
              <a:gd name="connsiteX84" fmla="*/ 446625 w 484352"/>
              <a:gd name="connsiteY84" fmla="*/ 447383 h 485293"/>
              <a:gd name="connsiteX85" fmla="*/ 461313 w 484352"/>
              <a:gd name="connsiteY85" fmla="*/ 432632 h 485293"/>
              <a:gd name="connsiteX86" fmla="*/ 483685 w 484352"/>
              <a:gd name="connsiteY86" fmla="*/ 447342 h 485293"/>
              <a:gd name="connsiteX87" fmla="*/ 477281 w 484352"/>
              <a:gd name="connsiteY87" fmla="*/ 473704 h 485293"/>
              <a:gd name="connsiteX88" fmla="*/ 370834 w 484352"/>
              <a:gd name="connsiteY88" fmla="*/ 351650 h 485293"/>
              <a:gd name="connsiteX89" fmla="*/ 392588 w 484352"/>
              <a:gd name="connsiteY89" fmla="*/ 373450 h 485293"/>
              <a:gd name="connsiteX90" fmla="*/ 414346 w 484352"/>
              <a:gd name="connsiteY90" fmla="*/ 351650 h 485293"/>
              <a:gd name="connsiteX91" fmla="*/ 392588 w 484352"/>
              <a:gd name="connsiteY91" fmla="*/ 329849 h 485293"/>
              <a:gd name="connsiteX92" fmla="*/ 370834 w 484352"/>
              <a:gd name="connsiteY92" fmla="*/ 351650 h 485293"/>
              <a:gd name="connsiteX93" fmla="*/ 242177 w 484352"/>
              <a:gd name="connsiteY93" fmla="*/ 337432 h 485293"/>
              <a:gd name="connsiteX94" fmla="*/ 275287 w 484352"/>
              <a:gd name="connsiteY94" fmla="*/ 304257 h 485293"/>
              <a:gd name="connsiteX95" fmla="*/ 242177 w 484352"/>
              <a:gd name="connsiteY95" fmla="*/ 271082 h 485293"/>
              <a:gd name="connsiteX96" fmla="*/ 209067 w 484352"/>
              <a:gd name="connsiteY96" fmla="*/ 304257 h 485293"/>
              <a:gd name="connsiteX97" fmla="*/ 242177 w 484352"/>
              <a:gd name="connsiteY97" fmla="*/ 337432 h 485293"/>
              <a:gd name="connsiteX98" fmla="*/ 153641 w 484352"/>
              <a:gd name="connsiteY98" fmla="*/ 447383 h 485293"/>
              <a:gd name="connsiteX99" fmla="*/ 330495 w 484352"/>
              <a:gd name="connsiteY99" fmla="*/ 447383 h 485293"/>
              <a:gd name="connsiteX100" fmla="*/ 330676 w 484352"/>
              <a:gd name="connsiteY100" fmla="*/ 447224 h 485293"/>
              <a:gd name="connsiteX101" fmla="*/ 242177 w 484352"/>
              <a:gd name="connsiteY101" fmla="*/ 375346 h 485293"/>
              <a:gd name="connsiteX102" fmla="*/ 153641 w 484352"/>
              <a:gd name="connsiteY102" fmla="*/ 447383 h 485293"/>
              <a:gd name="connsiteX103" fmla="*/ 70005 w 484352"/>
              <a:gd name="connsiteY103" fmla="*/ 351650 h 485293"/>
              <a:gd name="connsiteX104" fmla="*/ 91763 w 484352"/>
              <a:gd name="connsiteY104" fmla="*/ 373450 h 485293"/>
              <a:gd name="connsiteX105" fmla="*/ 113521 w 484352"/>
              <a:gd name="connsiteY105" fmla="*/ 351650 h 485293"/>
              <a:gd name="connsiteX106" fmla="*/ 91763 w 484352"/>
              <a:gd name="connsiteY106" fmla="*/ 329849 h 485293"/>
              <a:gd name="connsiteX107" fmla="*/ 70005 w 484352"/>
              <a:gd name="connsiteY107" fmla="*/ 351650 h 485293"/>
              <a:gd name="connsiteX108" fmla="*/ 39903 w 484352"/>
              <a:gd name="connsiteY108" fmla="*/ 447383 h 485293"/>
              <a:gd name="connsiteX109" fmla="*/ 115753 w 484352"/>
              <a:gd name="connsiteY109" fmla="*/ 447383 h 485293"/>
              <a:gd name="connsiteX110" fmla="*/ 116533 w 484352"/>
              <a:gd name="connsiteY110" fmla="*/ 439963 h 485293"/>
              <a:gd name="connsiteX111" fmla="*/ 122268 w 484352"/>
              <a:gd name="connsiteY111" fmla="*/ 420380 h 485293"/>
              <a:gd name="connsiteX112" fmla="*/ 92262 w 484352"/>
              <a:gd name="connsiteY112" fmla="*/ 411365 h 485293"/>
              <a:gd name="connsiteX113" fmla="*/ 91271 w 484352"/>
              <a:gd name="connsiteY113" fmla="*/ 411365 h 485293"/>
              <a:gd name="connsiteX114" fmla="*/ 39903 w 484352"/>
              <a:gd name="connsiteY114" fmla="*/ 447383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484352" h="485293">
                <a:moveTo>
                  <a:pt x="171153" y="77917"/>
                </a:moveTo>
                <a:cubicBezTo>
                  <a:pt x="163733" y="70548"/>
                  <a:pt x="163678" y="58545"/>
                  <a:pt x="171035" y="51110"/>
                </a:cubicBezTo>
                <a:lnTo>
                  <a:pt x="207726" y="14014"/>
                </a:lnTo>
                <a:cubicBezTo>
                  <a:pt x="216665" y="4976"/>
                  <a:pt x="228564" y="0"/>
                  <a:pt x="241231" y="0"/>
                </a:cubicBezTo>
                <a:cubicBezTo>
                  <a:pt x="253895" y="0"/>
                  <a:pt x="265798" y="4976"/>
                  <a:pt x="274737" y="14014"/>
                </a:cubicBezTo>
                <a:lnTo>
                  <a:pt x="311428" y="51110"/>
                </a:lnTo>
                <a:cubicBezTo>
                  <a:pt x="318785" y="58545"/>
                  <a:pt x="318729" y="70548"/>
                  <a:pt x="311309" y="77917"/>
                </a:cubicBezTo>
                <a:cubicBezTo>
                  <a:pt x="307621" y="81582"/>
                  <a:pt x="302806" y="83411"/>
                  <a:pt x="297991" y="83411"/>
                </a:cubicBezTo>
                <a:cubicBezTo>
                  <a:pt x="293121" y="83411"/>
                  <a:pt x="288254" y="81538"/>
                  <a:pt x="284551" y="77798"/>
                </a:cubicBezTo>
                <a:lnTo>
                  <a:pt x="260151" y="53128"/>
                </a:lnTo>
                <a:lnTo>
                  <a:pt x="260151" y="176297"/>
                </a:lnTo>
                <a:cubicBezTo>
                  <a:pt x="260151" y="186768"/>
                  <a:pt x="251682" y="195254"/>
                  <a:pt x="241231" y="195254"/>
                </a:cubicBezTo>
                <a:cubicBezTo>
                  <a:pt x="230781" y="195254"/>
                  <a:pt x="222311" y="186768"/>
                  <a:pt x="222311" y="176297"/>
                </a:cubicBezTo>
                <a:lnTo>
                  <a:pt x="222311" y="53128"/>
                </a:lnTo>
                <a:lnTo>
                  <a:pt x="197911" y="77798"/>
                </a:lnTo>
                <a:cubicBezTo>
                  <a:pt x="190554" y="85233"/>
                  <a:pt x="178577" y="85288"/>
                  <a:pt x="171153" y="77917"/>
                </a:cubicBezTo>
                <a:close/>
                <a:moveTo>
                  <a:pt x="321564" y="172702"/>
                </a:moveTo>
                <a:cubicBezTo>
                  <a:pt x="328988" y="180070"/>
                  <a:pt x="340968" y="180018"/>
                  <a:pt x="348322" y="172583"/>
                </a:cubicBezTo>
                <a:lnTo>
                  <a:pt x="372726" y="147913"/>
                </a:lnTo>
                <a:lnTo>
                  <a:pt x="372726" y="235064"/>
                </a:lnTo>
                <a:cubicBezTo>
                  <a:pt x="372726" y="245535"/>
                  <a:pt x="381195" y="254021"/>
                  <a:pt x="391642" y="254021"/>
                </a:cubicBezTo>
                <a:cubicBezTo>
                  <a:pt x="402092" y="254021"/>
                  <a:pt x="410562" y="245535"/>
                  <a:pt x="410562" y="235064"/>
                </a:cubicBezTo>
                <a:lnTo>
                  <a:pt x="410562" y="147913"/>
                </a:lnTo>
                <a:lnTo>
                  <a:pt x="434966" y="172583"/>
                </a:lnTo>
                <a:cubicBezTo>
                  <a:pt x="438665" y="176323"/>
                  <a:pt x="443535" y="178193"/>
                  <a:pt x="448406" y="178193"/>
                </a:cubicBezTo>
                <a:cubicBezTo>
                  <a:pt x="453217" y="178193"/>
                  <a:pt x="458032" y="176364"/>
                  <a:pt x="461720" y="172702"/>
                </a:cubicBezTo>
                <a:cubicBezTo>
                  <a:pt x="469144" y="165330"/>
                  <a:pt x="469196" y="153330"/>
                  <a:pt x="461842" y="145892"/>
                </a:cubicBezTo>
                <a:lnTo>
                  <a:pt x="425147" y="108799"/>
                </a:lnTo>
                <a:cubicBezTo>
                  <a:pt x="416208" y="99762"/>
                  <a:pt x="404309" y="94785"/>
                  <a:pt x="391642" y="94785"/>
                </a:cubicBezTo>
                <a:cubicBezTo>
                  <a:pt x="378978" y="94785"/>
                  <a:pt x="367079" y="99762"/>
                  <a:pt x="358140" y="108799"/>
                </a:cubicBezTo>
                <a:lnTo>
                  <a:pt x="321446" y="145892"/>
                </a:lnTo>
                <a:cubicBezTo>
                  <a:pt x="314092" y="153330"/>
                  <a:pt x="314144" y="165330"/>
                  <a:pt x="321564" y="172702"/>
                </a:cubicBezTo>
                <a:close/>
                <a:moveTo>
                  <a:pt x="48443" y="173531"/>
                </a:moveTo>
                <a:lnTo>
                  <a:pt x="72843" y="148861"/>
                </a:lnTo>
                <a:lnTo>
                  <a:pt x="72843" y="235064"/>
                </a:lnTo>
                <a:cubicBezTo>
                  <a:pt x="72843" y="245535"/>
                  <a:pt x="81316" y="254021"/>
                  <a:pt x="91763" y="254021"/>
                </a:cubicBezTo>
                <a:cubicBezTo>
                  <a:pt x="102213" y="254021"/>
                  <a:pt x="110683" y="245535"/>
                  <a:pt x="110683" y="235064"/>
                </a:cubicBezTo>
                <a:lnTo>
                  <a:pt x="110683" y="148861"/>
                </a:lnTo>
                <a:lnTo>
                  <a:pt x="135087" y="173531"/>
                </a:lnTo>
                <a:cubicBezTo>
                  <a:pt x="138786" y="177271"/>
                  <a:pt x="143656" y="179141"/>
                  <a:pt x="148523" y="179141"/>
                </a:cubicBezTo>
                <a:cubicBezTo>
                  <a:pt x="153338" y="179141"/>
                  <a:pt x="158153" y="177312"/>
                  <a:pt x="161841" y="173650"/>
                </a:cubicBezTo>
                <a:cubicBezTo>
                  <a:pt x="169265" y="166278"/>
                  <a:pt x="169317" y="154278"/>
                  <a:pt x="161963" y="146840"/>
                </a:cubicBezTo>
                <a:lnTo>
                  <a:pt x="125268" y="109747"/>
                </a:lnTo>
                <a:cubicBezTo>
                  <a:pt x="116329" y="100709"/>
                  <a:pt x="104430" y="95733"/>
                  <a:pt x="91763" y="95733"/>
                </a:cubicBezTo>
                <a:cubicBezTo>
                  <a:pt x="79099" y="95733"/>
                  <a:pt x="67200" y="100709"/>
                  <a:pt x="58261" y="109747"/>
                </a:cubicBezTo>
                <a:lnTo>
                  <a:pt x="21567" y="146840"/>
                </a:lnTo>
                <a:cubicBezTo>
                  <a:pt x="14213" y="154278"/>
                  <a:pt x="14265" y="166278"/>
                  <a:pt x="21685" y="173650"/>
                </a:cubicBezTo>
                <a:cubicBezTo>
                  <a:pt x="29109" y="181018"/>
                  <a:pt x="41089" y="180966"/>
                  <a:pt x="48443" y="173531"/>
                </a:cubicBezTo>
                <a:close/>
                <a:moveTo>
                  <a:pt x="477281" y="473704"/>
                </a:moveTo>
                <a:cubicBezTo>
                  <a:pt x="471298" y="481069"/>
                  <a:pt x="462433" y="485293"/>
                  <a:pt x="452955" y="485293"/>
                </a:cubicBezTo>
                <a:lnTo>
                  <a:pt x="332225" y="485293"/>
                </a:lnTo>
                <a:cubicBezTo>
                  <a:pt x="332022" y="485293"/>
                  <a:pt x="331829" y="485271"/>
                  <a:pt x="331630" y="485264"/>
                </a:cubicBezTo>
                <a:cubicBezTo>
                  <a:pt x="331271" y="485275"/>
                  <a:pt x="330917" y="485293"/>
                  <a:pt x="330558" y="485293"/>
                </a:cubicBezTo>
                <a:lnTo>
                  <a:pt x="153198" y="485293"/>
                </a:lnTo>
                <a:cubicBezTo>
                  <a:pt x="152969" y="485293"/>
                  <a:pt x="152739" y="485279"/>
                  <a:pt x="152510" y="485275"/>
                </a:cubicBezTo>
                <a:cubicBezTo>
                  <a:pt x="152381" y="485279"/>
                  <a:pt x="152259" y="485293"/>
                  <a:pt x="152130" y="485293"/>
                </a:cubicBezTo>
                <a:lnTo>
                  <a:pt x="31396" y="485293"/>
                </a:lnTo>
                <a:cubicBezTo>
                  <a:pt x="21921" y="485293"/>
                  <a:pt x="13056" y="481069"/>
                  <a:pt x="7074" y="473704"/>
                </a:cubicBezTo>
                <a:cubicBezTo>
                  <a:pt x="1061" y="466303"/>
                  <a:pt x="-1270" y="456695"/>
                  <a:pt x="666" y="447339"/>
                </a:cubicBezTo>
                <a:cubicBezTo>
                  <a:pt x="6039" y="421432"/>
                  <a:pt x="22121" y="399842"/>
                  <a:pt x="43639" y="386817"/>
                </a:cubicBezTo>
                <a:cubicBezTo>
                  <a:pt x="36433" y="376942"/>
                  <a:pt x="32168" y="364790"/>
                  <a:pt x="32168" y="351650"/>
                </a:cubicBezTo>
                <a:cubicBezTo>
                  <a:pt x="32168" y="318723"/>
                  <a:pt x="58904" y="291935"/>
                  <a:pt x="91763" y="291935"/>
                </a:cubicBezTo>
                <a:cubicBezTo>
                  <a:pt x="124625" y="291935"/>
                  <a:pt x="151361" y="318723"/>
                  <a:pt x="151361" y="351650"/>
                </a:cubicBezTo>
                <a:cubicBezTo>
                  <a:pt x="151361" y="364757"/>
                  <a:pt x="147115" y="376883"/>
                  <a:pt x="139943" y="386739"/>
                </a:cubicBezTo>
                <a:cubicBezTo>
                  <a:pt x="140242" y="386920"/>
                  <a:pt x="140541" y="387094"/>
                  <a:pt x="140837" y="387280"/>
                </a:cubicBezTo>
                <a:cubicBezTo>
                  <a:pt x="146650" y="379763"/>
                  <a:pt x="153290" y="372865"/>
                  <a:pt x="160677" y="366760"/>
                </a:cubicBezTo>
                <a:cubicBezTo>
                  <a:pt x="168954" y="359918"/>
                  <a:pt x="178026" y="354197"/>
                  <a:pt x="187638" y="349669"/>
                </a:cubicBezTo>
                <a:cubicBezTo>
                  <a:pt x="177398" y="337343"/>
                  <a:pt x="171227" y="321511"/>
                  <a:pt x="171227" y="304257"/>
                </a:cubicBezTo>
                <a:cubicBezTo>
                  <a:pt x="171227" y="265062"/>
                  <a:pt x="203055" y="233172"/>
                  <a:pt x="242177" y="233172"/>
                </a:cubicBezTo>
                <a:cubicBezTo>
                  <a:pt x="281300" y="233172"/>
                  <a:pt x="313127" y="265062"/>
                  <a:pt x="313127" y="304257"/>
                </a:cubicBezTo>
                <a:cubicBezTo>
                  <a:pt x="313127" y="321511"/>
                  <a:pt x="306956" y="337343"/>
                  <a:pt x="296716" y="349669"/>
                </a:cubicBezTo>
                <a:cubicBezTo>
                  <a:pt x="306328" y="354197"/>
                  <a:pt x="315400" y="359918"/>
                  <a:pt x="323678" y="366760"/>
                </a:cubicBezTo>
                <a:cubicBezTo>
                  <a:pt x="331061" y="372865"/>
                  <a:pt x="337701" y="379760"/>
                  <a:pt x="343510" y="387272"/>
                </a:cubicBezTo>
                <a:cubicBezTo>
                  <a:pt x="343806" y="387091"/>
                  <a:pt x="344113" y="386920"/>
                  <a:pt x="344412" y="386743"/>
                </a:cubicBezTo>
                <a:cubicBezTo>
                  <a:pt x="337239" y="376883"/>
                  <a:pt x="332993" y="364757"/>
                  <a:pt x="332993" y="351654"/>
                </a:cubicBezTo>
                <a:cubicBezTo>
                  <a:pt x="332993" y="318727"/>
                  <a:pt x="359729" y="291939"/>
                  <a:pt x="392588" y="291939"/>
                </a:cubicBezTo>
                <a:cubicBezTo>
                  <a:pt x="425450" y="291939"/>
                  <a:pt x="452186" y="318727"/>
                  <a:pt x="452186" y="351654"/>
                </a:cubicBezTo>
                <a:cubicBezTo>
                  <a:pt x="452186" y="384243"/>
                  <a:pt x="425986" y="410806"/>
                  <a:pt x="393586" y="411339"/>
                </a:cubicBezTo>
                <a:cubicBezTo>
                  <a:pt x="393416" y="411346"/>
                  <a:pt x="393253" y="411365"/>
                  <a:pt x="393083" y="411365"/>
                </a:cubicBezTo>
                <a:lnTo>
                  <a:pt x="392093" y="411365"/>
                </a:lnTo>
                <a:cubicBezTo>
                  <a:pt x="381336" y="411365"/>
                  <a:pt x="370952" y="414530"/>
                  <a:pt x="362094" y="420380"/>
                </a:cubicBezTo>
                <a:cubicBezTo>
                  <a:pt x="364300" y="426175"/>
                  <a:pt x="366096" y="432140"/>
                  <a:pt x="367445" y="438223"/>
                </a:cubicBezTo>
                <a:cubicBezTo>
                  <a:pt x="367589" y="438715"/>
                  <a:pt x="367715" y="439212"/>
                  <a:pt x="367818" y="439722"/>
                </a:cubicBezTo>
                <a:cubicBezTo>
                  <a:pt x="368347" y="442266"/>
                  <a:pt x="368590" y="444832"/>
                  <a:pt x="368583" y="447383"/>
                </a:cubicBezTo>
                <a:lnTo>
                  <a:pt x="446625" y="447383"/>
                </a:lnTo>
                <a:cubicBezTo>
                  <a:pt x="448099" y="440200"/>
                  <a:pt x="453690" y="434220"/>
                  <a:pt x="461313" y="432632"/>
                </a:cubicBezTo>
                <a:cubicBezTo>
                  <a:pt x="471538" y="430503"/>
                  <a:pt x="481560" y="437090"/>
                  <a:pt x="483685" y="447342"/>
                </a:cubicBezTo>
                <a:cubicBezTo>
                  <a:pt x="485625" y="456691"/>
                  <a:pt x="483289" y="466303"/>
                  <a:pt x="477281" y="473704"/>
                </a:cubicBezTo>
                <a:close/>
                <a:moveTo>
                  <a:pt x="370834" y="351650"/>
                </a:moveTo>
                <a:cubicBezTo>
                  <a:pt x="370834" y="363672"/>
                  <a:pt x="380593" y="373450"/>
                  <a:pt x="392588" y="373450"/>
                </a:cubicBezTo>
                <a:cubicBezTo>
                  <a:pt x="404587" y="373450"/>
                  <a:pt x="414346" y="363672"/>
                  <a:pt x="414346" y="351650"/>
                </a:cubicBezTo>
                <a:cubicBezTo>
                  <a:pt x="414346" y="339628"/>
                  <a:pt x="404587" y="329849"/>
                  <a:pt x="392588" y="329849"/>
                </a:cubicBezTo>
                <a:cubicBezTo>
                  <a:pt x="380593" y="329849"/>
                  <a:pt x="370834" y="339628"/>
                  <a:pt x="370834" y="351650"/>
                </a:cubicBezTo>
                <a:close/>
                <a:moveTo>
                  <a:pt x="242177" y="337432"/>
                </a:moveTo>
                <a:cubicBezTo>
                  <a:pt x="260432" y="337432"/>
                  <a:pt x="275287" y="322548"/>
                  <a:pt x="275287" y="304257"/>
                </a:cubicBezTo>
                <a:cubicBezTo>
                  <a:pt x="275287" y="285963"/>
                  <a:pt x="260432" y="271082"/>
                  <a:pt x="242177" y="271082"/>
                </a:cubicBezTo>
                <a:cubicBezTo>
                  <a:pt x="223919" y="271082"/>
                  <a:pt x="209067" y="285963"/>
                  <a:pt x="209067" y="304257"/>
                </a:cubicBezTo>
                <a:cubicBezTo>
                  <a:pt x="209067" y="322548"/>
                  <a:pt x="223919" y="337432"/>
                  <a:pt x="242177" y="337432"/>
                </a:cubicBezTo>
                <a:close/>
                <a:moveTo>
                  <a:pt x="153641" y="447383"/>
                </a:moveTo>
                <a:lnTo>
                  <a:pt x="330495" y="447383"/>
                </a:lnTo>
                <a:cubicBezTo>
                  <a:pt x="330551" y="447350"/>
                  <a:pt x="330621" y="447287"/>
                  <a:pt x="330676" y="447224"/>
                </a:cubicBezTo>
                <a:cubicBezTo>
                  <a:pt x="321822" y="405548"/>
                  <a:pt x="284677" y="375346"/>
                  <a:pt x="242177" y="375346"/>
                </a:cubicBezTo>
                <a:cubicBezTo>
                  <a:pt x="199622" y="375346"/>
                  <a:pt x="162432" y="405622"/>
                  <a:pt x="153641" y="447383"/>
                </a:cubicBezTo>
                <a:close/>
                <a:moveTo>
                  <a:pt x="70005" y="351650"/>
                </a:moveTo>
                <a:cubicBezTo>
                  <a:pt x="70005" y="363672"/>
                  <a:pt x="79768" y="373450"/>
                  <a:pt x="91763" y="373450"/>
                </a:cubicBezTo>
                <a:cubicBezTo>
                  <a:pt x="103762" y="373450"/>
                  <a:pt x="113521" y="363672"/>
                  <a:pt x="113521" y="351650"/>
                </a:cubicBezTo>
                <a:cubicBezTo>
                  <a:pt x="113521" y="339628"/>
                  <a:pt x="103762" y="329849"/>
                  <a:pt x="91763" y="329849"/>
                </a:cubicBezTo>
                <a:cubicBezTo>
                  <a:pt x="79768" y="329849"/>
                  <a:pt x="70005" y="339628"/>
                  <a:pt x="70005" y="351650"/>
                </a:cubicBezTo>
                <a:close/>
                <a:moveTo>
                  <a:pt x="39903" y="447383"/>
                </a:moveTo>
                <a:lnTo>
                  <a:pt x="115753" y="447383"/>
                </a:lnTo>
                <a:cubicBezTo>
                  <a:pt x="115775" y="444913"/>
                  <a:pt x="116023" y="442429"/>
                  <a:pt x="116533" y="439963"/>
                </a:cubicBezTo>
                <a:cubicBezTo>
                  <a:pt x="117918" y="433273"/>
                  <a:pt x="119847" y="426727"/>
                  <a:pt x="122268" y="420380"/>
                </a:cubicBezTo>
                <a:cubicBezTo>
                  <a:pt x="113410" y="414527"/>
                  <a:pt x="103034" y="411365"/>
                  <a:pt x="92262" y="411365"/>
                </a:cubicBezTo>
                <a:lnTo>
                  <a:pt x="91271" y="411365"/>
                </a:lnTo>
                <a:cubicBezTo>
                  <a:pt x="68172" y="411365"/>
                  <a:pt x="47689" y="426112"/>
                  <a:pt x="39903" y="447383"/>
                </a:cubicBezTo>
                <a:close/>
              </a:path>
            </a:pathLst>
          </a:custGeom>
          <a:solidFill>
            <a:schemeClr val="bg1"/>
          </a:solidFill>
          <a:ln w="930" cap="flat">
            <a:noFill/>
            <a:prstDash val="solid"/>
            <a:miter/>
          </a:ln>
        </p:spPr>
        <p:txBody>
          <a:bodyPr rtlCol="0" anchor="ctr"/>
          <a:lstStyle/>
          <a:p>
            <a:endParaRPr lang="en-ID"/>
          </a:p>
        </p:txBody>
      </p:sp>
      <p:sp>
        <p:nvSpPr>
          <p:cNvPr id="71" name="Icon 34">
            <a:extLst>
              <a:ext uri="{FF2B5EF4-FFF2-40B4-BE49-F238E27FC236}">
                <a16:creationId xmlns:a16="http://schemas.microsoft.com/office/drawing/2014/main" id="{057405C5-C919-4513-8FFC-33140979EB37}"/>
              </a:ext>
            </a:extLst>
          </p:cNvPr>
          <p:cNvSpPr/>
          <p:nvPr/>
        </p:nvSpPr>
        <p:spPr>
          <a:xfrm>
            <a:off x="1163625" y="5383463"/>
            <a:ext cx="408942" cy="40816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 name="PpHolder24">
            <a:extLst>
              <a:ext uri="{FF2B5EF4-FFF2-40B4-BE49-F238E27FC236}">
                <a16:creationId xmlns:a16="http://schemas.microsoft.com/office/drawing/2014/main" id="{8EFF9943-DC3E-4A24-9A28-A8AADABE3233}"/>
              </a:ext>
            </a:extLst>
          </p:cNvPr>
          <p:cNvSpPr>
            <a:spLocks noGrp="1"/>
          </p:cNvSpPr>
          <p:nvPr>
            <p:ph type="pic" sz="quarter" idx="11"/>
          </p:nvPr>
        </p:nvSpPr>
        <p:spPr/>
      </p:sp>
    </p:spTree>
    <p:extLst>
      <p:ext uri="{BB962C8B-B14F-4D97-AF65-F5344CB8AC3E}">
        <p14:creationId xmlns:p14="http://schemas.microsoft.com/office/powerpoint/2010/main" val="386440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E8DB518-F857-4360-8B7E-FE0DF92B58B7}"/>
              </a:ext>
            </a:extLst>
          </p:cNvPr>
          <p:cNvSpPr>
            <a:spLocks noGrp="1"/>
          </p:cNvSpPr>
          <p:nvPr>
            <p:ph type="pic" sz="quarter" idx="13"/>
          </p:nvPr>
        </p:nvSpPr>
        <p:spPr/>
      </p:sp>
      <p:sp>
        <p:nvSpPr>
          <p:cNvPr id="7" name="PpHolder2">
            <a:extLst>
              <a:ext uri="{FF2B5EF4-FFF2-40B4-BE49-F238E27FC236}">
                <a16:creationId xmlns:a16="http://schemas.microsoft.com/office/drawing/2014/main" id="{6C8AE6C3-2D1C-4568-899D-ED8103B575F4}"/>
              </a:ext>
            </a:extLst>
          </p:cNvPr>
          <p:cNvSpPr>
            <a:spLocks noGrp="1"/>
          </p:cNvSpPr>
          <p:nvPr>
            <p:ph type="pic" sz="quarter" idx="12"/>
          </p:nvPr>
        </p:nvSpPr>
        <p:spPr/>
      </p:sp>
      <p:sp>
        <p:nvSpPr>
          <p:cNvPr id="5" name="PpHolder3">
            <a:extLst>
              <a:ext uri="{FF2B5EF4-FFF2-40B4-BE49-F238E27FC236}">
                <a16:creationId xmlns:a16="http://schemas.microsoft.com/office/drawing/2014/main" id="{7DEE9BF3-B1B0-4105-ADED-E52F35BBD9CB}"/>
              </a:ext>
            </a:extLst>
          </p:cNvPr>
          <p:cNvSpPr>
            <a:spLocks noGrp="1"/>
          </p:cNvSpPr>
          <p:nvPr>
            <p:ph type="pic" sz="quarter" idx="11"/>
          </p:nvPr>
        </p:nvSpPr>
        <p:spPr/>
      </p:sp>
      <p:sp>
        <p:nvSpPr>
          <p:cNvPr id="3" name="PpHolder4">
            <a:extLst>
              <a:ext uri="{FF2B5EF4-FFF2-40B4-BE49-F238E27FC236}">
                <a16:creationId xmlns:a16="http://schemas.microsoft.com/office/drawing/2014/main" id="{46B552CF-001E-4D8F-BF26-03BE282BF2A9}"/>
              </a:ext>
            </a:extLst>
          </p:cNvPr>
          <p:cNvSpPr>
            <a:spLocks noGrp="1"/>
          </p:cNvSpPr>
          <p:nvPr>
            <p:ph type="pic" sz="quarter" idx="10"/>
          </p:nvPr>
        </p:nvSpPr>
        <p:spPr/>
      </p:sp>
      <p:grpSp>
        <p:nvGrpSpPr>
          <p:cNvPr id="74" name="Group 73">
            <a:extLst>
              <a:ext uri="{FF2B5EF4-FFF2-40B4-BE49-F238E27FC236}">
                <a16:creationId xmlns:a16="http://schemas.microsoft.com/office/drawing/2014/main" id="{1AB3E580-47E9-4B48-AB7B-82243401260B}"/>
              </a:ext>
            </a:extLst>
          </p:cNvPr>
          <p:cNvGrpSpPr/>
          <p:nvPr/>
        </p:nvGrpSpPr>
        <p:grpSpPr>
          <a:xfrm>
            <a:off x="8377568" y="2856418"/>
            <a:ext cx="945865" cy="945865"/>
            <a:chOff x="8515317" y="2956067"/>
            <a:chExt cx="945865" cy="945865"/>
          </a:xfrm>
        </p:grpSpPr>
        <p:sp>
          <p:nvSpPr>
            <p:cNvPr id="75" name="Oval 74">
              <a:extLst>
                <a:ext uri="{FF2B5EF4-FFF2-40B4-BE49-F238E27FC236}">
                  <a16:creationId xmlns:a16="http://schemas.microsoft.com/office/drawing/2014/main" id="{344EC57F-9B09-480A-8E44-6EF138BCA60B}"/>
                </a:ext>
              </a:extLst>
            </p:cNvPr>
            <p:cNvSpPr/>
            <p:nvPr/>
          </p:nvSpPr>
          <p:spPr>
            <a:xfrm>
              <a:off x="8515317" y="2956067"/>
              <a:ext cx="945865" cy="945865"/>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Icon 11">
              <a:extLst>
                <a:ext uri="{FF2B5EF4-FFF2-40B4-BE49-F238E27FC236}">
                  <a16:creationId xmlns:a16="http://schemas.microsoft.com/office/drawing/2014/main" id="{471EA015-49EC-4D0B-91D4-237273A3A85E}"/>
                </a:ext>
              </a:extLst>
            </p:cNvPr>
            <p:cNvSpPr/>
            <p:nvPr/>
          </p:nvSpPr>
          <p:spPr>
            <a:xfrm>
              <a:off x="8745362" y="3186162"/>
              <a:ext cx="485775" cy="485674"/>
            </a:xfrm>
            <a:custGeom>
              <a:avLst/>
              <a:gdLst>
                <a:gd name="connsiteX0" fmla="*/ 242888 w 485775"/>
                <a:gd name="connsiteY0" fmla="*/ 113854 h 485674"/>
                <a:gd name="connsiteX1" fmla="*/ 299814 w 485775"/>
                <a:gd name="connsiteY1" fmla="*/ 56927 h 485674"/>
                <a:gd name="connsiteX2" fmla="*/ 242888 w 485775"/>
                <a:gd name="connsiteY2" fmla="*/ 0 h 485674"/>
                <a:gd name="connsiteX3" fmla="*/ 185961 w 485775"/>
                <a:gd name="connsiteY3" fmla="*/ 56927 h 485674"/>
                <a:gd name="connsiteX4" fmla="*/ 242888 w 485775"/>
                <a:gd name="connsiteY4" fmla="*/ 113854 h 485674"/>
                <a:gd name="connsiteX5" fmla="*/ 242888 w 485775"/>
                <a:gd name="connsiteY5" fmla="*/ 37951 h 485674"/>
                <a:gd name="connsiteX6" fmla="*/ 261863 w 485775"/>
                <a:gd name="connsiteY6" fmla="*/ 56927 h 485674"/>
                <a:gd name="connsiteX7" fmla="*/ 242888 w 485775"/>
                <a:gd name="connsiteY7" fmla="*/ 75902 h 485674"/>
                <a:gd name="connsiteX8" fmla="*/ 223912 w 485775"/>
                <a:gd name="connsiteY8" fmla="*/ 56927 h 485674"/>
                <a:gd name="connsiteX9" fmla="*/ 242888 w 485775"/>
                <a:gd name="connsiteY9" fmla="*/ 37951 h 485674"/>
                <a:gd name="connsiteX10" fmla="*/ 93929 w 485775"/>
                <a:gd name="connsiteY10" fmla="*/ 113854 h 485674"/>
                <a:gd name="connsiteX11" fmla="*/ 150856 w 485775"/>
                <a:gd name="connsiteY11" fmla="*/ 56927 h 485674"/>
                <a:gd name="connsiteX12" fmla="*/ 93929 w 485775"/>
                <a:gd name="connsiteY12" fmla="*/ 0 h 485674"/>
                <a:gd name="connsiteX13" fmla="*/ 37002 w 485775"/>
                <a:gd name="connsiteY13" fmla="*/ 56927 h 485674"/>
                <a:gd name="connsiteX14" fmla="*/ 93929 w 485775"/>
                <a:gd name="connsiteY14" fmla="*/ 113854 h 485674"/>
                <a:gd name="connsiteX15" fmla="*/ 93929 w 485775"/>
                <a:gd name="connsiteY15" fmla="*/ 37951 h 485674"/>
                <a:gd name="connsiteX16" fmla="*/ 112905 w 485775"/>
                <a:gd name="connsiteY16" fmla="*/ 56927 h 485674"/>
                <a:gd name="connsiteX17" fmla="*/ 93929 w 485775"/>
                <a:gd name="connsiteY17" fmla="*/ 75902 h 485674"/>
                <a:gd name="connsiteX18" fmla="*/ 74954 w 485775"/>
                <a:gd name="connsiteY18" fmla="*/ 56927 h 485674"/>
                <a:gd name="connsiteX19" fmla="*/ 93929 w 485775"/>
                <a:gd name="connsiteY19" fmla="*/ 37951 h 485674"/>
                <a:gd name="connsiteX20" fmla="*/ 469857 w 485775"/>
                <a:gd name="connsiteY20" fmla="*/ 378822 h 485674"/>
                <a:gd name="connsiteX21" fmla="*/ 485775 w 485775"/>
                <a:gd name="connsiteY21" fmla="*/ 416666 h 485674"/>
                <a:gd name="connsiteX22" fmla="*/ 469857 w 485775"/>
                <a:gd name="connsiteY22" fmla="*/ 454510 h 485674"/>
                <a:gd name="connsiteX23" fmla="*/ 469724 w 485775"/>
                <a:gd name="connsiteY23" fmla="*/ 454636 h 485674"/>
                <a:gd name="connsiteX24" fmla="*/ 442947 w 485775"/>
                <a:gd name="connsiteY24" fmla="*/ 480379 h 485674"/>
                <a:gd name="connsiteX25" fmla="*/ 429801 w 485775"/>
                <a:gd name="connsiteY25" fmla="*/ 485675 h 485674"/>
                <a:gd name="connsiteX26" fmla="*/ 416118 w 485775"/>
                <a:gd name="connsiteY26" fmla="*/ 479849 h 485674"/>
                <a:gd name="connsiteX27" fmla="*/ 416648 w 485775"/>
                <a:gd name="connsiteY27" fmla="*/ 453020 h 485674"/>
                <a:gd name="connsiteX28" fmla="*/ 434882 w 485775"/>
                <a:gd name="connsiteY28" fmla="*/ 435490 h 485674"/>
                <a:gd name="connsiteX29" fmla="*/ 18976 w 485775"/>
                <a:gd name="connsiteY29" fmla="*/ 435490 h 485674"/>
                <a:gd name="connsiteX30" fmla="*/ 0 w 485775"/>
                <a:gd name="connsiteY30" fmla="*/ 416514 h 485674"/>
                <a:gd name="connsiteX31" fmla="*/ 18976 w 485775"/>
                <a:gd name="connsiteY31" fmla="*/ 397539 h 485674"/>
                <a:gd name="connsiteX32" fmla="*/ 434734 w 485775"/>
                <a:gd name="connsiteY32" fmla="*/ 397539 h 485674"/>
                <a:gd name="connsiteX33" fmla="*/ 416514 w 485775"/>
                <a:gd name="connsiteY33" fmla="*/ 379679 h 485674"/>
                <a:gd name="connsiteX34" fmla="*/ 416247 w 485775"/>
                <a:gd name="connsiteY34" fmla="*/ 352846 h 485674"/>
                <a:gd name="connsiteX35" fmla="*/ 443080 w 485775"/>
                <a:gd name="connsiteY35" fmla="*/ 352575 h 485674"/>
                <a:gd name="connsiteX36" fmla="*/ 485775 w 485775"/>
                <a:gd name="connsiteY36" fmla="*/ 188807 h 485674"/>
                <a:gd name="connsiteX37" fmla="*/ 485775 w 485775"/>
                <a:gd name="connsiteY37" fmla="*/ 282736 h 485674"/>
                <a:gd name="connsiteX38" fmla="*/ 466799 w 485775"/>
                <a:gd name="connsiteY38" fmla="*/ 301712 h 485674"/>
                <a:gd name="connsiteX39" fmla="*/ 447824 w 485775"/>
                <a:gd name="connsiteY39" fmla="*/ 282736 h 485674"/>
                <a:gd name="connsiteX40" fmla="*/ 447824 w 485775"/>
                <a:gd name="connsiteY40" fmla="*/ 188807 h 485674"/>
                <a:gd name="connsiteX41" fmla="*/ 428848 w 485775"/>
                <a:gd name="connsiteY41" fmla="*/ 169832 h 485674"/>
                <a:gd name="connsiteX42" fmla="*/ 354843 w 485775"/>
                <a:gd name="connsiteY42" fmla="*/ 169832 h 485674"/>
                <a:gd name="connsiteX43" fmla="*/ 335868 w 485775"/>
                <a:gd name="connsiteY43" fmla="*/ 188807 h 485674"/>
                <a:gd name="connsiteX44" fmla="*/ 335868 w 485775"/>
                <a:gd name="connsiteY44" fmla="*/ 283685 h 485674"/>
                <a:gd name="connsiteX45" fmla="*/ 354843 w 485775"/>
                <a:gd name="connsiteY45" fmla="*/ 302661 h 485674"/>
                <a:gd name="connsiteX46" fmla="*/ 373819 w 485775"/>
                <a:gd name="connsiteY46" fmla="*/ 321636 h 485674"/>
                <a:gd name="connsiteX47" fmla="*/ 373819 w 485775"/>
                <a:gd name="connsiteY47" fmla="*/ 351048 h 485674"/>
                <a:gd name="connsiteX48" fmla="*/ 354843 w 485775"/>
                <a:gd name="connsiteY48" fmla="*/ 370024 h 485674"/>
                <a:gd name="connsiteX49" fmla="*/ 335868 w 485775"/>
                <a:gd name="connsiteY49" fmla="*/ 351048 h 485674"/>
                <a:gd name="connsiteX50" fmla="*/ 335868 w 485775"/>
                <a:gd name="connsiteY50" fmla="*/ 337361 h 485674"/>
                <a:gd name="connsiteX51" fmla="*/ 316892 w 485775"/>
                <a:gd name="connsiteY51" fmla="*/ 326072 h 485674"/>
                <a:gd name="connsiteX52" fmla="*/ 297917 w 485775"/>
                <a:gd name="connsiteY52" fmla="*/ 337361 h 485674"/>
                <a:gd name="connsiteX53" fmla="*/ 297917 w 485775"/>
                <a:gd name="connsiteY53" fmla="*/ 351048 h 485674"/>
                <a:gd name="connsiteX54" fmla="*/ 278941 w 485775"/>
                <a:gd name="connsiteY54" fmla="*/ 370024 h 485674"/>
                <a:gd name="connsiteX55" fmla="*/ 259966 w 485775"/>
                <a:gd name="connsiteY55" fmla="*/ 351048 h 485674"/>
                <a:gd name="connsiteX56" fmla="*/ 259966 w 485775"/>
                <a:gd name="connsiteY56" fmla="*/ 321636 h 485674"/>
                <a:gd name="connsiteX57" fmla="*/ 278941 w 485775"/>
                <a:gd name="connsiteY57" fmla="*/ 302661 h 485674"/>
                <a:gd name="connsiteX58" fmla="*/ 297917 w 485775"/>
                <a:gd name="connsiteY58" fmla="*/ 283685 h 485674"/>
                <a:gd name="connsiteX59" fmla="*/ 297917 w 485775"/>
                <a:gd name="connsiteY59" fmla="*/ 188807 h 485674"/>
                <a:gd name="connsiteX60" fmla="*/ 278941 w 485775"/>
                <a:gd name="connsiteY60" fmla="*/ 169832 h 485674"/>
                <a:gd name="connsiteX61" fmla="*/ 205885 w 485775"/>
                <a:gd name="connsiteY61" fmla="*/ 169832 h 485674"/>
                <a:gd name="connsiteX62" fmla="*/ 186910 w 485775"/>
                <a:gd name="connsiteY62" fmla="*/ 188807 h 485674"/>
                <a:gd name="connsiteX63" fmla="*/ 186910 w 485775"/>
                <a:gd name="connsiteY63" fmla="*/ 283685 h 485674"/>
                <a:gd name="connsiteX64" fmla="*/ 205885 w 485775"/>
                <a:gd name="connsiteY64" fmla="*/ 302661 h 485674"/>
                <a:gd name="connsiteX65" fmla="*/ 224861 w 485775"/>
                <a:gd name="connsiteY65" fmla="*/ 321636 h 485674"/>
                <a:gd name="connsiteX66" fmla="*/ 224861 w 485775"/>
                <a:gd name="connsiteY66" fmla="*/ 351048 h 485674"/>
                <a:gd name="connsiteX67" fmla="*/ 205885 w 485775"/>
                <a:gd name="connsiteY67" fmla="*/ 370024 h 485674"/>
                <a:gd name="connsiteX68" fmla="*/ 186910 w 485775"/>
                <a:gd name="connsiteY68" fmla="*/ 351048 h 485674"/>
                <a:gd name="connsiteX69" fmla="*/ 186910 w 485775"/>
                <a:gd name="connsiteY69" fmla="*/ 337361 h 485674"/>
                <a:gd name="connsiteX70" fmla="*/ 167934 w 485775"/>
                <a:gd name="connsiteY70" fmla="*/ 326072 h 485674"/>
                <a:gd name="connsiteX71" fmla="*/ 148958 w 485775"/>
                <a:gd name="connsiteY71" fmla="*/ 337361 h 485674"/>
                <a:gd name="connsiteX72" fmla="*/ 148958 w 485775"/>
                <a:gd name="connsiteY72" fmla="*/ 351048 h 485674"/>
                <a:gd name="connsiteX73" fmla="*/ 129983 w 485775"/>
                <a:gd name="connsiteY73" fmla="*/ 370024 h 485674"/>
                <a:gd name="connsiteX74" fmla="*/ 111007 w 485775"/>
                <a:gd name="connsiteY74" fmla="*/ 351048 h 485674"/>
                <a:gd name="connsiteX75" fmla="*/ 111007 w 485775"/>
                <a:gd name="connsiteY75" fmla="*/ 321636 h 485674"/>
                <a:gd name="connsiteX76" fmla="*/ 129983 w 485775"/>
                <a:gd name="connsiteY76" fmla="*/ 302661 h 485674"/>
                <a:gd name="connsiteX77" fmla="*/ 148958 w 485775"/>
                <a:gd name="connsiteY77" fmla="*/ 283685 h 485674"/>
                <a:gd name="connsiteX78" fmla="*/ 148958 w 485775"/>
                <a:gd name="connsiteY78" fmla="*/ 188807 h 485674"/>
                <a:gd name="connsiteX79" fmla="*/ 129983 w 485775"/>
                <a:gd name="connsiteY79" fmla="*/ 169832 h 485674"/>
                <a:gd name="connsiteX80" fmla="*/ 56927 w 485775"/>
                <a:gd name="connsiteY80" fmla="*/ 169832 h 485674"/>
                <a:gd name="connsiteX81" fmla="*/ 37951 w 485775"/>
                <a:gd name="connsiteY81" fmla="*/ 188807 h 485674"/>
                <a:gd name="connsiteX82" fmla="*/ 37951 w 485775"/>
                <a:gd name="connsiteY82" fmla="*/ 283685 h 485674"/>
                <a:gd name="connsiteX83" fmla="*/ 56927 w 485775"/>
                <a:gd name="connsiteY83" fmla="*/ 302661 h 485674"/>
                <a:gd name="connsiteX84" fmla="*/ 75902 w 485775"/>
                <a:gd name="connsiteY84" fmla="*/ 321636 h 485674"/>
                <a:gd name="connsiteX85" fmla="*/ 75902 w 485775"/>
                <a:gd name="connsiteY85" fmla="*/ 351048 h 485674"/>
                <a:gd name="connsiteX86" fmla="*/ 56927 w 485775"/>
                <a:gd name="connsiteY86" fmla="*/ 370024 h 485674"/>
                <a:gd name="connsiteX87" fmla="*/ 37951 w 485775"/>
                <a:gd name="connsiteY87" fmla="*/ 351048 h 485674"/>
                <a:gd name="connsiteX88" fmla="*/ 37951 w 485775"/>
                <a:gd name="connsiteY88" fmla="*/ 337361 h 485674"/>
                <a:gd name="connsiteX89" fmla="*/ 0 w 485775"/>
                <a:gd name="connsiteY89" fmla="*/ 283685 h 485674"/>
                <a:gd name="connsiteX90" fmla="*/ 0 w 485775"/>
                <a:gd name="connsiteY90" fmla="*/ 188807 h 485674"/>
                <a:gd name="connsiteX91" fmla="*/ 56927 w 485775"/>
                <a:gd name="connsiteY91" fmla="*/ 131880 h 485674"/>
                <a:gd name="connsiteX92" fmla="*/ 129983 w 485775"/>
                <a:gd name="connsiteY92" fmla="*/ 131880 h 485674"/>
                <a:gd name="connsiteX93" fmla="*/ 167934 w 485775"/>
                <a:gd name="connsiteY93" fmla="*/ 146423 h 485674"/>
                <a:gd name="connsiteX94" fmla="*/ 205885 w 485775"/>
                <a:gd name="connsiteY94" fmla="*/ 131880 h 485674"/>
                <a:gd name="connsiteX95" fmla="*/ 278941 w 485775"/>
                <a:gd name="connsiteY95" fmla="*/ 131880 h 485674"/>
                <a:gd name="connsiteX96" fmla="*/ 316892 w 485775"/>
                <a:gd name="connsiteY96" fmla="*/ 146423 h 485674"/>
                <a:gd name="connsiteX97" fmla="*/ 354843 w 485775"/>
                <a:gd name="connsiteY97" fmla="*/ 131880 h 485674"/>
                <a:gd name="connsiteX98" fmla="*/ 428848 w 485775"/>
                <a:gd name="connsiteY98" fmla="*/ 131880 h 485674"/>
                <a:gd name="connsiteX99" fmla="*/ 485775 w 485775"/>
                <a:gd name="connsiteY99" fmla="*/ 188807 h 485674"/>
                <a:gd name="connsiteX100" fmla="*/ 390897 w 485775"/>
                <a:gd name="connsiteY100" fmla="*/ 113854 h 485674"/>
                <a:gd name="connsiteX101" fmla="*/ 447824 w 485775"/>
                <a:gd name="connsiteY101" fmla="*/ 56927 h 485674"/>
                <a:gd name="connsiteX102" fmla="*/ 390897 w 485775"/>
                <a:gd name="connsiteY102" fmla="*/ 0 h 485674"/>
                <a:gd name="connsiteX103" fmla="*/ 333970 w 485775"/>
                <a:gd name="connsiteY103" fmla="*/ 56927 h 485674"/>
                <a:gd name="connsiteX104" fmla="*/ 390897 w 485775"/>
                <a:gd name="connsiteY104" fmla="*/ 113854 h 485674"/>
                <a:gd name="connsiteX105" fmla="*/ 390897 w 485775"/>
                <a:gd name="connsiteY105" fmla="*/ 37951 h 485674"/>
                <a:gd name="connsiteX106" fmla="*/ 409873 w 485775"/>
                <a:gd name="connsiteY106" fmla="*/ 56927 h 485674"/>
                <a:gd name="connsiteX107" fmla="*/ 390897 w 485775"/>
                <a:gd name="connsiteY107" fmla="*/ 75902 h 485674"/>
                <a:gd name="connsiteX108" fmla="*/ 371922 w 485775"/>
                <a:gd name="connsiteY108" fmla="*/ 56927 h 485674"/>
                <a:gd name="connsiteX109" fmla="*/ 390897 w 485775"/>
                <a:gd name="connsiteY109" fmla="*/ 37951 h 4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5775" h="485674">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93929" y="113854"/>
                  </a:moveTo>
                  <a:cubicBezTo>
                    <a:pt x="125320" y="113854"/>
                    <a:pt x="150856" y="88318"/>
                    <a:pt x="150856" y="56927"/>
                  </a:cubicBezTo>
                  <a:cubicBezTo>
                    <a:pt x="150856" y="25536"/>
                    <a:pt x="125320" y="0"/>
                    <a:pt x="93929" y="0"/>
                  </a:cubicBezTo>
                  <a:cubicBezTo>
                    <a:pt x="62538" y="0"/>
                    <a:pt x="37002" y="25536"/>
                    <a:pt x="37002" y="56927"/>
                  </a:cubicBezTo>
                  <a:cubicBezTo>
                    <a:pt x="37002" y="88318"/>
                    <a:pt x="62538" y="113854"/>
                    <a:pt x="93929" y="113854"/>
                  </a:cubicBezTo>
                  <a:close/>
                  <a:moveTo>
                    <a:pt x="93929" y="37951"/>
                  </a:moveTo>
                  <a:cubicBezTo>
                    <a:pt x="104392" y="37951"/>
                    <a:pt x="112905" y="46464"/>
                    <a:pt x="112905" y="56927"/>
                  </a:cubicBezTo>
                  <a:cubicBezTo>
                    <a:pt x="112905" y="67389"/>
                    <a:pt x="104392" y="75902"/>
                    <a:pt x="93929" y="75902"/>
                  </a:cubicBezTo>
                  <a:cubicBezTo>
                    <a:pt x="83467" y="75902"/>
                    <a:pt x="74954" y="67389"/>
                    <a:pt x="74954" y="56927"/>
                  </a:cubicBezTo>
                  <a:cubicBezTo>
                    <a:pt x="74954" y="46464"/>
                    <a:pt x="83467" y="37951"/>
                    <a:pt x="93929" y="37951"/>
                  </a:cubicBezTo>
                  <a:close/>
                  <a:moveTo>
                    <a:pt x="469857" y="378822"/>
                  </a:moveTo>
                  <a:cubicBezTo>
                    <a:pt x="480123" y="388885"/>
                    <a:pt x="485775" y="402323"/>
                    <a:pt x="485775" y="416666"/>
                  </a:cubicBezTo>
                  <a:cubicBezTo>
                    <a:pt x="485775" y="431009"/>
                    <a:pt x="480123" y="444448"/>
                    <a:pt x="469857" y="454510"/>
                  </a:cubicBezTo>
                  <a:cubicBezTo>
                    <a:pt x="469813" y="454551"/>
                    <a:pt x="469768" y="454595"/>
                    <a:pt x="469724" y="454636"/>
                  </a:cubicBezTo>
                  <a:lnTo>
                    <a:pt x="442947" y="480379"/>
                  </a:lnTo>
                  <a:cubicBezTo>
                    <a:pt x="439270" y="483915"/>
                    <a:pt x="434530" y="485675"/>
                    <a:pt x="429801" y="485675"/>
                  </a:cubicBezTo>
                  <a:cubicBezTo>
                    <a:pt x="424820" y="485675"/>
                    <a:pt x="419842" y="483726"/>
                    <a:pt x="416118" y="479849"/>
                  </a:cubicBezTo>
                  <a:cubicBezTo>
                    <a:pt x="408857" y="472292"/>
                    <a:pt x="409091" y="460280"/>
                    <a:pt x="416648" y="453020"/>
                  </a:cubicBezTo>
                  <a:lnTo>
                    <a:pt x="434882" y="435490"/>
                  </a:lnTo>
                  <a:lnTo>
                    <a:pt x="18976" y="435490"/>
                  </a:lnTo>
                  <a:cubicBezTo>
                    <a:pt x="8495" y="435490"/>
                    <a:pt x="0" y="426995"/>
                    <a:pt x="0" y="416514"/>
                  </a:cubicBezTo>
                  <a:cubicBezTo>
                    <a:pt x="0" y="406033"/>
                    <a:pt x="8495" y="397539"/>
                    <a:pt x="18976" y="397539"/>
                  </a:cubicBezTo>
                  <a:lnTo>
                    <a:pt x="434734" y="397539"/>
                  </a:lnTo>
                  <a:lnTo>
                    <a:pt x="416514" y="379679"/>
                  </a:lnTo>
                  <a:cubicBezTo>
                    <a:pt x="409031" y="372344"/>
                    <a:pt x="408909" y="360329"/>
                    <a:pt x="416247" y="352846"/>
                  </a:cubicBezTo>
                  <a:cubicBezTo>
                    <a:pt x="423582" y="345359"/>
                    <a:pt x="435597" y="345241"/>
                    <a:pt x="443080" y="352575"/>
                  </a:cubicBezTo>
                  <a:close/>
                  <a:moveTo>
                    <a:pt x="485775" y="188807"/>
                  </a:moveTo>
                  <a:lnTo>
                    <a:pt x="485775" y="282736"/>
                  </a:lnTo>
                  <a:cubicBezTo>
                    <a:pt x="485775" y="293217"/>
                    <a:pt x="477280" y="301712"/>
                    <a:pt x="466799" y="301712"/>
                  </a:cubicBezTo>
                  <a:cubicBezTo>
                    <a:pt x="456318" y="301712"/>
                    <a:pt x="447824" y="293217"/>
                    <a:pt x="447824" y="282736"/>
                  </a:cubicBezTo>
                  <a:lnTo>
                    <a:pt x="447824" y="188807"/>
                  </a:lnTo>
                  <a:cubicBezTo>
                    <a:pt x="447824" y="178345"/>
                    <a:pt x="439311" y="169832"/>
                    <a:pt x="428848" y="169832"/>
                  </a:cubicBezTo>
                  <a:lnTo>
                    <a:pt x="354843" y="169832"/>
                  </a:lnTo>
                  <a:cubicBezTo>
                    <a:pt x="344381" y="169832"/>
                    <a:pt x="335868" y="178345"/>
                    <a:pt x="335868" y="188807"/>
                  </a:cubicBezTo>
                  <a:lnTo>
                    <a:pt x="335868" y="283685"/>
                  </a:lnTo>
                  <a:cubicBezTo>
                    <a:pt x="335868" y="294148"/>
                    <a:pt x="344381" y="302661"/>
                    <a:pt x="354843" y="302661"/>
                  </a:cubicBezTo>
                  <a:cubicBezTo>
                    <a:pt x="365325" y="302661"/>
                    <a:pt x="373819" y="311155"/>
                    <a:pt x="373819" y="321636"/>
                  </a:cubicBezTo>
                  <a:lnTo>
                    <a:pt x="373819" y="351048"/>
                  </a:lnTo>
                  <a:cubicBezTo>
                    <a:pt x="373819" y="361529"/>
                    <a:pt x="365325" y="370024"/>
                    <a:pt x="354843" y="370024"/>
                  </a:cubicBezTo>
                  <a:cubicBezTo>
                    <a:pt x="344362" y="370024"/>
                    <a:pt x="335868" y="361529"/>
                    <a:pt x="335868" y="351048"/>
                  </a:cubicBezTo>
                  <a:lnTo>
                    <a:pt x="335868" y="337361"/>
                  </a:lnTo>
                  <a:cubicBezTo>
                    <a:pt x="328797" y="334852"/>
                    <a:pt x="322370" y="330983"/>
                    <a:pt x="316892" y="326072"/>
                  </a:cubicBezTo>
                  <a:cubicBezTo>
                    <a:pt x="311415" y="330983"/>
                    <a:pt x="304988" y="334852"/>
                    <a:pt x="297917" y="337361"/>
                  </a:cubicBezTo>
                  <a:lnTo>
                    <a:pt x="297917" y="351048"/>
                  </a:lnTo>
                  <a:cubicBezTo>
                    <a:pt x="297917" y="361529"/>
                    <a:pt x="289422" y="370024"/>
                    <a:pt x="278941" y="370024"/>
                  </a:cubicBezTo>
                  <a:cubicBezTo>
                    <a:pt x="268460" y="370024"/>
                    <a:pt x="259966" y="361529"/>
                    <a:pt x="259966" y="351048"/>
                  </a:cubicBezTo>
                  <a:lnTo>
                    <a:pt x="259966" y="321636"/>
                  </a:lnTo>
                  <a:cubicBezTo>
                    <a:pt x="259966" y="311155"/>
                    <a:pt x="268460" y="302661"/>
                    <a:pt x="278941" y="302661"/>
                  </a:cubicBezTo>
                  <a:cubicBezTo>
                    <a:pt x="289404" y="302661"/>
                    <a:pt x="297917" y="294148"/>
                    <a:pt x="297917" y="283685"/>
                  </a:cubicBezTo>
                  <a:lnTo>
                    <a:pt x="297917" y="188807"/>
                  </a:lnTo>
                  <a:cubicBezTo>
                    <a:pt x="297917" y="178345"/>
                    <a:pt x="289404" y="169832"/>
                    <a:pt x="278941" y="169832"/>
                  </a:cubicBezTo>
                  <a:lnTo>
                    <a:pt x="205885" y="169832"/>
                  </a:lnTo>
                  <a:cubicBezTo>
                    <a:pt x="195423" y="169832"/>
                    <a:pt x="186910" y="178345"/>
                    <a:pt x="186910" y="188807"/>
                  </a:cubicBezTo>
                  <a:lnTo>
                    <a:pt x="186910" y="283685"/>
                  </a:lnTo>
                  <a:cubicBezTo>
                    <a:pt x="186910" y="294148"/>
                    <a:pt x="195423" y="302661"/>
                    <a:pt x="205885" y="302661"/>
                  </a:cubicBezTo>
                  <a:cubicBezTo>
                    <a:pt x="216366" y="302661"/>
                    <a:pt x="224861" y="311155"/>
                    <a:pt x="224861" y="321636"/>
                  </a:cubicBezTo>
                  <a:lnTo>
                    <a:pt x="224861" y="351048"/>
                  </a:lnTo>
                  <a:cubicBezTo>
                    <a:pt x="224861" y="361529"/>
                    <a:pt x="216366" y="370024"/>
                    <a:pt x="205885" y="370024"/>
                  </a:cubicBezTo>
                  <a:cubicBezTo>
                    <a:pt x="195404" y="370024"/>
                    <a:pt x="186910" y="361529"/>
                    <a:pt x="186910" y="351048"/>
                  </a:cubicBezTo>
                  <a:lnTo>
                    <a:pt x="186910" y="337361"/>
                  </a:lnTo>
                  <a:cubicBezTo>
                    <a:pt x="179838" y="334852"/>
                    <a:pt x="173412" y="330983"/>
                    <a:pt x="167934" y="326072"/>
                  </a:cubicBezTo>
                  <a:cubicBezTo>
                    <a:pt x="162456" y="330983"/>
                    <a:pt x="156030" y="334852"/>
                    <a:pt x="148958" y="337361"/>
                  </a:cubicBezTo>
                  <a:lnTo>
                    <a:pt x="148958" y="351048"/>
                  </a:lnTo>
                  <a:cubicBezTo>
                    <a:pt x="148958" y="361529"/>
                    <a:pt x="140464" y="370024"/>
                    <a:pt x="129983" y="370024"/>
                  </a:cubicBezTo>
                  <a:cubicBezTo>
                    <a:pt x="119502" y="370024"/>
                    <a:pt x="111007" y="361529"/>
                    <a:pt x="111007" y="351048"/>
                  </a:cubicBezTo>
                  <a:lnTo>
                    <a:pt x="111007" y="321636"/>
                  </a:lnTo>
                  <a:cubicBezTo>
                    <a:pt x="111007" y="311155"/>
                    <a:pt x="119502" y="302661"/>
                    <a:pt x="129983" y="302661"/>
                  </a:cubicBezTo>
                  <a:cubicBezTo>
                    <a:pt x="140445" y="302661"/>
                    <a:pt x="148958" y="294148"/>
                    <a:pt x="148958" y="283685"/>
                  </a:cubicBezTo>
                  <a:lnTo>
                    <a:pt x="148958" y="188807"/>
                  </a:lnTo>
                  <a:cubicBezTo>
                    <a:pt x="148958" y="178345"/>
                    <a:pt x="140445" y="169832"/>
                    <a:pt x="129983" y="169832"/>
                  </a:cubicBezTo>
                  <a:lnTo>
                    <a:pt x="56927" y="169832"/>
                  </a:lnTo>
                  <a:cubicBezTo>
                    <a:pt x="46464" y="169832"/>
                    <a:pt x="37951" y="178345"/>
                    <a:pt x="37951" y="188807"/>
                  </a:cubicBezTo>
                  <a:lnTo>
                    <a:pt x="37951" y="283685"/>
                  </a:lnTo>
                  <a:cubicBezTo>
                    <a:pt x="37951" y="294148"/>
                    <a:pt x="46464" y="302661"/>
                    <a:pt x="56927" y="302661"/>
                  </a:cubicBezTo>
                  <a:cubicBezTo>
                    <a:pt x="67408" y="302661"/>
                    <a:pt x="75902" y="311155"/>
                    <a:pt x="75902" y="321636"/>
                  </a:cubicBezTo>
                  <a:lnTo>
                    <a:pt x="75902" y="351048"/>
                  </a:lnTo>
                  <a:cubicBezTo>
                    <a:pt x="75902" y="361529"/>
                    <a:pt x="67408" y="370024"/>
                    <a:pt x="56927" y="370024"/>
                  </a:cubicBezTo>
                  <a:cubicBezTo>
                    <a:pt x="46446" y="370024"/>
                    <a:pt x="37951" y="361529"/>
                    <a:pt x="37951" y="351048"/>
                  </a:cubicBezTo>
                  <a:lnTo>
                    <a:pt x="37951" y="337361"/>
                  </a:lnTo>
                  <a:cubicBezTo>
                    <a:pt x="15862" y="329530"/>
                    <a:pt x="0" y="308424"/>
                    <a:pt x="0" y="283685"/>
                  </a:cubicBezTo>
                  <a:lnTo>
                    <a:pt x="0" y="188807"/>
                  </a:lnTo>
                  <a:cubicBezTo>
                    <a:pt x="0" y="157416"/>
                    <a:pt x="25536" y="131880"/>
                    <a:pt x="56927" y="131880"/>
                  </a:cubicBezTo>
                  <a:lnTo>
                    <a:pt x="129983" y="131880"/>
                  </a:lnTo>
                  <a:cubicBezTo>
                    <a:pt x="144552" y="131880"/>
                    <a:pt x="157853" y="137388"/>
                    <a:pt x="167934" y="146423"/>
                  </a:cubicBezTo>
                  <a:cubicBezTo>
                    <a:pt x="178015" y="137388"/>
                    <a:pt x="191316" y="131880"/>
                    <a:pt x="205885" y="131880"/>
                  </a:cubicBezTo>
                  <a:lnTo>
                    <a:pt x="278941" y="131880"/>
                  </a:lnTo>
                  <a:cubicBezTo>
                    <a:pt x="293510" y="131880"/>
                    <a:pt x="306812" y="137388"/>
                    <a:pt x="316892" y="146423"/>
                  </a:cubicBezTo>
                  <a:cubicBezTo>
                    <a:pt x="326973" y="137388"/>
                    <a:pt x="340275" y="131880"/>
                    <a:pt x="354843" y="131880"/>
                  </a:cubicBezTo>
                  <a:lnTo>
                    <a:pt x="428848" y="131880"/>
                  </a:lnTo>
                  <a:cubicBezTo>
                    <a:pt x="460240" y="131880"/>
                    <a:pt x="485775" y="157416"/>
                    <a:pt x="485775" y="188807"/>
                  </a:cubicBezTo>
                  <a:close/>
                  <a:moveTo>
                    <a:pt x="390897" y="113854"/>
                  </a:moveTo>
                  <a:cubicBezTo>
                    <a:pt x="422288" y="113854"/>
                    <a:pt x="447824" y="88318"/>
                    <a:pt x="447824" y="56927"/>
                  </a:cubicBezTo>
                  <a:cubicBezTo>
                    <a:pt x="447824" y="25536"/>
                    <a:pt x="422288" y="0"/>
                    <a:pt x="390897" y="0"/>
                  </a:cubicBezTo>
                  <a:cubicBezTo>
                    <a:pt x="359506" y="0"/>
                    <a:pt x="333970" y="25536"/>
                    <a:pt x="333970" y="56927"/>
                  </a:cubicBezTo>
                  <a:cubicBezTo>
                    <a:pt x="333970" y="88318"/>
                    <a:pt x="359506" y="113854"/>
                    <a:pt x="390897" y="113854"/>
                  </a:cubicBezTo>
                  <a:close/>
                  <a:moveTo>
                    <a:pt x="390897" y="37951"/>
                  </a:moveTo>
                  <a:cubicBezTo>
                    <a:pt x="401360" y="37951"/>
                    <a:pt x="409873" y="46464"/>
                    <a:pt x="409873" y="56927"/>
                  </a:cubicBezTo>
                  <a:cubicBezTo>
                    <a:pt x="409873" y="67389"/>
                    <a:pt x="401360" y="75902"/>
                    <a:pt x="390897" y="75902"/>
                  </a:cubicBezTo>
                  <a:cubicBezTo>
                    <a:pt x="380435" y="75902"/>
                    <a:pt x="371922" y="67389"/>
                    <a:pt x="371922" y="56927"/>
                  </a:cubicBezTo>
                  <a:cubicBezTo>
                    <a:pt x="371922" y="46464"/>
                    <a:pt x="380435" y="37951"/>
                    <a:pt x="390897" y="37951"/>
                  </a:cubicBezTo>
                  <a:close/>
                </a:path>
              </a:pathLst>
            </a:custGeom>
            <a:solidFill>
              <a:schemeClr val="accent1"/>
            </a:solidFill>
            <a:ln w="949" cap="flat">
              <a:noFill/>
              <a:prstDash val="solid"/>
              <a:miter/>
            </a:ln>
          </p:spPr>
          <p:txBody>
            <a:bodyPr rtlCol="0" anchor="ctr"/>
            <a:lstStyle/>
            <a:p>
              <a:endParaRPr lang="en-ID"/>
            </a:p>
          </p:txBody>
        </p:sp>
      </p:grpSp>
      <p:sp>
        <p:nvSpPr>
          <p:cNvPr id="49" name="Grand Title">
            <a:extLst>
              <a:ext uri="{FF2B5EF4-FFF2-40B4-BE49-F238E27FC236}">
                <a16:creationId xmlns:a16="http://schemas.microsoft.com/office/drawing/2014/main" id="{4BCB7CF1-1C9F-443E-A407-3582C58967C7}"/>
              </a:ext>
            </a:extLst>
          </p:cNvPr>
          <p:cNvSpPr txBox="1"/>
          <p:nvPr/>
        </p:nvSpPr>
        <p:spPr>
          <a:xfrm>
            <a:off x="991383" y="1241793"/>
            <a:ext cx="289342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THE </a:t>
            </a:r>
            <a:r>
              <a:rPr lang="en-US" sz="4000">
                <a:solidFill>
                  <a:schemeClr val="accent1"/>
                </a:solidFill>
                <a:latin typeface="+mj-lt"/>
              </a:rPr>
              <a:t>EXPERT</a:t>
            </a:r>
            <a:endParaRPr lang="en-ID" sz="4000">
              <a:solidFill>
                <a:schemeClr val="accent1"/>
              </a:solidFill>
              <a:latin typeface="+mj-lt"/>
            </a:endParaRPr>
          </a:p>
        </p:txBody>
      </p:sp>
      <p:sp>
        <p:nvSpPr>
          <p:cNvPr id="50" name="Justify Text Body">
            <a:extLst>
              <a:ext uri="{FF2B5EF4-FFF2-40B4-BE49-F238E27FC236}">
                <a16:creationId xmlns:a16="http://schemas.microsoft.com/office/drawing/2014/main" id="{11A38B65-CD17-4F5A-8A61-3A0C4BB4124A}"/>
              </a:ext>
            </a:extLst>
          </p:cNvPr>
          <p:cNvSpPr txBox="1"/>
          <p:nvPr/>
        </p:nvSpPr>
        <p:spPr>
          <a:xfrm>
            <a:off x="991383" y="1961323"/>
            <a:ext cx="5244336"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istie metus auctior id dapibus quam aliquam ipsum elementum ipsum volutpat tincidunt dapibus integer molis doio r vel magnnon cupiditate integer antes placeat voluptates elementum cumque sit est volutpat non quo provident quos lacus est excepturi repellat</a:t>
            </a:r>
            <a:endParaRPr lang="en-ID" sz="1200">
              <a:solidFill>
                <a:schemeClr val="tx1">
                  <a:lumMod val="50000"/>
                  <a:lumOff val="50000"/>
                </a:schemeClr>
              </a:solidFill>
            </a:endParaRPr>
          </a:p>
        </p:txBody>
      </p:sp>
      <p:grpSp>
        <p:nvGrpSpPr>
          <p:cNvPr id="77" name="Group 76">
            <a:extLst>
              <a:ext uri="{FF2B5EF4-FFF2-40B4-BE49-F238E27FC236}">
                <a16:creationId xmlns:a16="http://schemas.microsoft.com/office/drawing/2014/main" id="{3C2E47A8-CE57-4759-BB60-FE8AC18A105A}"/>
              </a:ext>
            </a:extLst>
          </p:cNvPr>
          <p:cNvGrpSpPr/>
          <p:nvPr/>
        </p:nvGrpSpPr>
        <p:grpSpPr>
          <a:xfrm>
            <a:off x="991383" y="4277008"/>
            <a:ext cx="3758233" cy="1424924"/>
            <a:chOff x="860887" y="4340831"/>
            <a:chExt cx="3758233" cy="1424924"/>
          </a:xfrm>
        </p:grpSpPr>
        <p:sp>
          <p:nvSpPr>
            <p:cNvPr id="54" name="Rectangle 53">
              <a:extLst>
                <a:ext uri="{FF2B5EF4-FFF2-40B4-BE49-F238E27FC236}">
                  <a16:creationId xmlns:a16="http://schemas.microsoft.com/office/drawing/2014/main" id="{FCEA4829-629F-4634-A321-EF14E18868FC}"/>
                </a:ext>
              </a:extLst>
            </p:cNvPr>
            <p:cNvSpPr/>
            <p:nvPr/>
          </p:nvSpPr>
          <p:spPr>
            <a:xfrm>
              <a:off x="1563941"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55" name="Rectangle 54">
              <a:extLst>
                <a:ext uri="{FF2B5EF4-FFF2-40B4-BE49-F238E27FC236}">
                  <a16:creationId xmlns:a16="http://schemas.microsoft.com/office/drawing/2014/main" id="{72CD77DE-B3B6-48EB-9454-C13CE2856BB3}"/>
                </a:ext>
              </a:extLst>
            </p:cNvPr>
            <p:cNvSpPr/>
            <p:nvPr/>
          </p:nvSpPr>
          <p:spPr>
            <a:xfrm>
              <a:off x="1563941"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56" name="Freeform: Shape 55">
              <a:extLst>
                <a:ext uri="{FF2B5EF4-FFF2-40B4-BE49-F238E27FC236}">
                  <a16:creationId xmlns:a16="http://schemas.microsoft.com/office/drawing/2014/main" id="{3A7CD8AB-90D5-4CBD-9341-E342A4DED6ED}"/>
                </a:ext>
              </a:extLst>
            </p:cNvPr>
            <p:cNvSpPr/>
            <p:nvPr/>
          </p:nvSpPr>
          <p:spPr>
            <a:xfrm>
              <a:off x="860887"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57" name="Rectangle 56">
              <a:extLst>
                <a:ext uri="{FF2B5EF4-FFF2-40B4-BE49-F238E27FC236}">
                  <a16:creationId xmlns:a16="http://schemas.microsoft.com/office/drawing/2014/main" id="{AE124F3A-6822-48B2-A69E-B3C1C100A7DD}"/>
                </a:ext>
              </a:extLst>
            </p:cNvPr>
            <p:cNvSpPr/>
            <p:nvPr/>
          </p:nvSpPr>
          <p:spPr>
            <a:xfrm>
              <a:off x="1012511"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01</a:t>
              </a:r>
              <a:endParaRPr lang="en-US" sz="1400" b="1" dirty="0">
                <a:solidFill>
                  <a:schemeClr val="bg1"/>
                </a:solidFill>
              </a:endParaRPr>
            </a:p>
          </p:txBody>
        </p:sp>
        <p:cxnSp>
          <p:nvCxnSpPr>
            <p:cNvPr id="58" name="Straight Connector 57">
              <a:extLst>
                <a:ext uri="{FF2B5EF4-FFF2-40B4-BE49-F238E27FC236}">
                  <a16:creationId xmlns:a16="http://schemas.microsoft.com/office/drawing/2014/main" id="{0728DC17-1095-4250-A200-E94BBE6CE49D}"/>
                </a:ext>
              </a:extLst>
            </p:cNvPr>
            <p:cNvCxnSpPr>
              <a:stCxn id="56" idx="1"/>
            </p:cNvCxnSpPr>
            <p:nvPr/>
          </p:nvCxnSpPr>
          <p:spPr>
            <a:xfrm flipV="1">
              <a:off x="1369319"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97C5A69B-EDD7-46A4-8759-DE334BDFAB84}"/>
                </a:ext>
              </a:extLst>
            </p:cNvPr>
            <p:cNvSpPr/>
            <p:nvPr/>
          </p:nvSpPr>
          <p:spPr>
            <a:xfrm>
              <a:off x="3689378"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0" name="Rectangle 59">
              <a:extLst>
                <a:ext uri="{FF2B5EF4-FFF2-40B4-BE49-F238E27FC236}">
                  <a16:creationId xmlns:a16="http://schemas.microsoft.com/office/drawing/2014/main" id="{0E8D95DA-2D29-40A8-9186-F1C50C2F9BF7}"/>
                </a:ext>
              </a:extLst>
            </p:cNvPr>
            <p:cNvSpPr/>
            <p:nvPr/>
          </p:nvSpPr>
          <p:spPr>
            <a:xfrm>
              <a:off x="3689378"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1" name="Freeform: Shape 60">
              <a:extLst>
                <a:ext uri="{FF2B5EF4-FFF2-40B4-BE49-F238E27FC236}">
                  <a16:creationId xmlns:a16="http://schemas.microsoft.com/office/drawing/2014/main" id="{0157CB21-2687-48A7-ABEB-6395137B4D65}"/>
                </a:ext>
              </a:extLst>
            </p:cNvPr>
            <p:cNvSpPr/>
            <p:nvPr/>
          </p:nvSpPr>
          <p:spPr>
            <a:xfrm>
              <a:off x="2986324"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2" name="Rectangle 61">
              <a:extLst>
                <a:ext uri="{FF2B5EF4-FFF2-40B4-BE49-F238E27FC236}">
                  <a16:creationId xmlns:a16="http://schemas.microsoft.com/office/drawing/2014/main" id="{B7A13732-C4EA-4855-BB63-C9D93D935E01}"/>
                </a:ext>
              </a:extLst>
            </p:cNvPr>
            <p:cNvSpPr/>
            <p:nvPr/>
          </p:nvSpPr>
          <p:spPr>
            <a:xfrm>
              <a:off x="3137948"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02</a:t>
              </a:r>
              <a:endParaRPr lang="en-US" sz="1400" b="1" dirty="0">
                <a:solidFill>
                  <a:schemeClr val="bg1"/>
                </a:solidFill>
              </a:endParaRPr>
            </a:p>
          </p:txBody>
        </p:sp>
        <p:cxnSp>
          <p:nvCxnSpPr>
            <p:cNvPr id="63" name="Straight Connector 62">
              <a:extLst>
                <a:ext uri="{FF2B5EF4-FFF2-40B4-BE49-F238E27FC236}">
                  <a16:creationId xmlns:a16="http://schemas.microsoft.com/office/drawing/2014/main" id="{63B7F214-4817-4978-AFF6-B7AF491B3AF0}"/>
                </a:ext>
              </a:extLst>
            </p:cNvPr>
            <p:cNvCxnSpPr>
              <a:stCxn id="61" idx="1"/>
            </p:cNvCxnSpPr>
            <p:nvPr/>
          </p:nvCxnSpPr>
          <p:spPr>
            <a:xfrm flipV="1">
              <a:off x="3494756"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0B80343C-957E-4786-A7DB-E0280C5FDE31}"/>
                </a:ext>
              </a:extLst>
            </p:cNvPr>
            <p:cNvSpPr/>
            <p:nvPr/>
          </p:nvSpPr>
          <p:spPr>
            <a:xfrm>
              <a:off x="1563941"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5" name="Rectangle 64">
              <a:extLst>
                <a:ext uri="{FF2B5EF4-FFF2-40B4-BE49-F238E27FC236}">
                  <a16:creationId xmlns:a16="http://schemas.microsoft.com/office/drawing/2014/main" id="{9D32546F-2B9D-4214-8790-9C3CD32F0ADF}"/>
                </a:ext>
              </a:extLst>
            </p:cNvPr>
            <p:cNvSpPr/>
            <p:nvPr/>
          </p:nvSpPr>
          <p:spPr>
            <a:xfrm>
              <a:off x="1563941"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6" name="Freeform: Shape 65">
              <a:extLst>
                <a:ext uri="{FF2B5EF4-FFF2-40B4-BE49-F238E27FC236}">
                  <a16:creationId xmlns:a16="http://schemas.microsoft.com/office/drawing/2014/main" id="{3024E587-71D8-4005-921A-2D59F49A3FC4}"/>
                </a:ext>
              </a:extLst>
            </p:cNvPr>
            <p:cNvSpPr/>
            <p:nvPr/>
          </p:nvSpPr>
          <p:spPr>
            <a:xfrm>
              <a:off x="860887"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7" name="Rectangle 66">
              <a:extLst>
                <a:ext uri="{FF2B5EF4-FFF2-40B4-BE49-F238E27FC236}">
                  <a16:creationId xmlns:a16="http://schemas.microsoft.com/office/drawing/2014/main" id="{8CC43F2B-08FE-44DC-9DE3-9C928A6BD03C}"/>
                </a:ext>
              </a:extLst>
            </p:cNvPr>
            <p:cNvSpPr/>
            <p:nvPr/>
          </p:nvSpPr>
          <p:spPr>
            <a:xfrm>
              <a:off x="1012511"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03</a:t>
              </a:r>
              <a:endParaRPr lang="en-US" sz="1400" b="1" dirty="0">
                <a:solidFill>
                  <a:schemeClr val="bg1"/>
                </a:solidFill>
              </a:endParaRPr>
            </a:p>
          </p:txBody>
        </p:sp>
        <p:cxnSp>
          <p:nvCxnSpPr>
            <p:cNvPr id="68" name="Straight Connector 67">
              <a:extLst>
                <a:ext uri="{FF2B5EF4-FFF2-40B4-BE49-F238E27FC236}">
                  <a16:creationId xmlns:a16="http://schemas.microsoft.com/office/drawing/2014/main" id="{D6B1A681-B9DB-49F3-9486-AED6EF634CC8}"/>
                </a:ext>
              </a:extLst>
            </p:cNvPr>
            <p:cNvCxnSpPr>
              <a:stCxn id="66" idx="1"/>
            </p:cNvCxnSpPr>
            <p:nvPr/>
          </p:nvCxnSpPr>
          <p:spPr>
            <a:xfrm flipV="1">
              <a:off x="1369319"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F164939F-FD38-44EE-9C4D-CCBA07DD2A75}"/>
                </a:ext>
              </a:extLst>
            </p:cNvPr>
            <p:cNvSpPr/>
            <p:nvPr/>
          </p:nvSpPr>
          <p:spPr>
            <a:xfrm>
              <a:off x="3689378"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70" name="Rectangle 69">
              <a:extLst>
                <a:ext uri="{FF2B5EF4-FFF2-40B4-BE49-F238E27FC236}">
                  <a16:creationId xmlns:a16="http://schemas.microsoft.com/office/drawing/2014/main" id="{6979B90A-5A4B-4E77-B269-78C22B425F6F}"/>
                </a:ext>
              </a:extLst>
            </p:cNvPr>
            <p:cNvSpPr/>
            <p:nvPr/>
          </p:nvSpPr>
          <p:spPr>
            <a:xfrm>
              <a:off x="3689378"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71" name="Freeform: Shape 70">
              <a:extLst>
                <a:ext uri="{FF2B5EF4-FFF2-40B4-BE49-F238E27FC236}">
                  <a16:creationId xmlns:a16="http://schemas.microsoft.com/office/drawing/2014/main" id="{06310CAA-A2EA-4E5E-A330-58B4FE042148}"/>
                </a:ext>
              </a:extLst>
            </p:cNvPr>
            <p:cNvSpPr/>
            <p:nvPr/>
          </p:nvSpPr>
          <p:spPr>
            <a:xfrm>
              <a:off x="2986324"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72" name="Rectangle 71">
              <a:extLst>
                <a:ext uri="{FF2B5EF4-FFF2-40B4-BE49-F238E27FC236}">
                  <a16:creationId xmlns:a16="http://schemas.microsoft.com/office/drawing/2014/main" id="{8388EE4D-B053-4799-87D0-09DBF190BDFA}"/>
                </a:ext>
              </a:extLst>
            </p:cNvPr>
            <p:cNvSpPr/>
            <p:nvPr/>
          </p:nvSpPr>
          <p:spPr>
            <a:xfrm>
              <a:off x="3137948"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04</a:t>
              </a:r>
              <a:endParaRPr lang="en-US" sz="1400" b="1" dirty="0">
                <a:solidFill>
                  <a:schemeClr val="bg1"/>
                </a:solidFill>
              </a:endParaRPr>
            </a:p>
          </p:txBody>
        </p:sp>
        <p:cxnSp>
          <p:nvCxnSpPr>
            <p:cNvPr id="73" name="Straight Connector 72">
              <a:extLst>
                <a:ext uri="{FF2B5EF4-FFF2-40B4-BE49-F238E27FC236}">
                  <a16:creationId xmlns:a16="http://schemas.microsoft.com/office/drawing/2014/main" id="{DB51D941-D28E-47AF-9204-5CD9994CAA99}"/>
                </a:ext>
              </a:extLst>
            </p:cNvPr>
            <p:cNvCxnSpPr>
              <a:stCxn id="71" idx="1"/>
            </p:cNvCxnSpPr>
            <p:nvPr/>
          </p:nvCxnSpPr>
          <p:spPr>
            <a:xfrm flipV="1">
              <a:off x="3494756"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C15C116C-8758-4CF7-ADF0-F3119D5FA555}"/>
              </a:ext>
            </a:extLst>
          </p:cNvPr>
          <p:cNvGrpSpPr/>
          <p:nvPr/>
        </p:nvGrpSpPr>
        <p:grpSpPr>
          <a:xfrm>
            <a:off x="991383" y="3320486"/>
            <a:ext cx="1223401" cy="288914"/>
            <a:chOff x="10142866" y="4607384"/>
            <a:chExt cx="1223401" cy="288914"/>
          </a:xfrm>
        </p:grpSpPr>
        <p:sp>
          <p:nvSpPr>
            <p:cNvPr id="79" name="Base Shape">
              <a:extLst>
                <a:ext uri="{FF2B5EF4-FFF2-40B4-BE49-F238E27FC236}">
                  <a16:creationId xmlns:a16="http://schemas.microsoft.com/office/drawing/2014/main" id="{73A7C9DA-4CD7-4DC7-A23F-1239527C3555}"/>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80" name="Learn More">
              <a:extLst>
                <a:ext uri="{FF2B5EF4-FFF2-40B4-BE49-F238E27FC236}">
                  <a16:creationId xmlns:a16="http://schemas.microsoft.com/office/drawing/2014/main" id="{8D02FE1B-55DB-4E10-BFBD-93B9BC66C5B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06347A1F-383B-4810-A80B-FE32E3EC54D1}"/>
              </a:ext>
            </a:extLst>
          </p:cNvPr>
          <p:cNvGrpSpPr/>
          <p:nvPr/>
        </p:nvGrpSpPr>
        <p:grpSpPr>
          <a:xfrm>
            <a:off x="0" y="0"/>
            <a:ext cx="12193588" cy="6858000"/>
            <a:chOff x="0" y="0"/>
            <a:chExt cx="12193588" cy="6858000"/>
          </a:xfrm>
        </p:grpSpPr>
        <p:grpSp>
          <p:nvGrpSpPr>
            <p:cNvPr id="47" name="Group 46">
              <a:extLst>
                <a:ext uri="{FF2B5EF4-FFF2-40B4-BE49-F238E27FC236}">
                  <a16:creationId xmlns:a16="http://schemas.microsoft.com/office/drawing/2014/main" id="{462115C7-A479-4195-AEF8-EC19AF6A7B3B}"/>
                </a:ext>
              </a:extLst>
            </p:cNvPr>
            <p:cNvGrpSpPr/>
            <p:nvPr/>
          </p:nvGrpSpPr>
          <p:grpSpPr>
            <a:xfrm>
              <a:off x="0" y="0"/>
              <a:ext cx="5524500" cy="446088"/>
              <a:chOff x="0" y="0"/>
              <a:chExt cx="5524500" cy="446088"/>
            </a:xfrm>
          </p:grpSpPr>
          <p:sp>
            <p:nvSpPr>
              <p:cNvPr id="82" name="Rectangle 81">
                <a:extLst>
                  <a:ext uri="{FF2B5EF4-FFF2-40B4-BE49-F238E27FC236}">
                    <a16:creationId xmlns:a16="http://schemas.microsoft.com/office/drawing/2014/main" id="{8E05AB76-6CD3-4DCF-86C7-CB4FCD0318B5}"/>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3" name="Icon 23">
                <a:extLst>
                  <a:ext uri="{FF2B5EF4-FFF2-40B4-BE49-F238E27FC236}">
                    <a16:creationId xmlns:a16="http://schemas.microsoft.com/office/drawing/2014/main" id="{DDF643E5-6239-4903-BC91-FDD2EDE3563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84" name="Rectangle 83">
                <a:extLst>
                  <a:ext uri="{FF2B5EF4-FFF2-40B4-BE49-F238E27FC236}">
                    <a16:creationId xmlns:a16="http://schemas.microsoft.com/office/drawing/2014/main" id="{95B5986D-4717-4F71-BF1A-62089A8C0E0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PpFooter">
                <a:extLst>
                  <a:ext uri="{FF2B5EF4-FFF2-40B4-BE49-F238E27FC236}">
                    <a16:creationId xmlns:a16="http://schemas.microsoft.com/office/drawing/2014/main" id="{D65C355C-5084-42DC-BE4D-0F380A957AE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92" name="PpFooter">
                <a:extLst>
                  <a:ext uri="{FF2B5EF4-FFF2-40B4-BE49-F238E27FC236}">
                    <a16:creationId xmlns:a16="http://schemas.microsoft.com/office/drawing/2014/main" id="{70361226-C502-4B42-A441-09CE758F6D8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3" name="PpFooter">
                <a:extLst>
                  <a:ext uri="{FF2B5EF4-FFF2-40B4-BE49-F238E27FC236}">
                    <a16:creationId xmlns:a16="http://schemas.microsoft.com/office/drawing/2014/main" id="{E8033160-ABF5-46C8-824E-E06C54820860}"/>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4" name="Straight Connector 93">
                <a:extLst>
                  <a:ext uri="{FF2B5EF4-FFF2-40B4-BE49-F238E27FC236}">
                    <a16:creationId xmlns:a16="http://schemas.microsoft.com/office/drawing/2014/main" id="{F3A182EE-9EC7-4AA4-B83B-0F63A753BAB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6D22E1C-9299-45E5-95A3-67D57A551C7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340002FA-DD13-459F-A3DF-8DC9B81C45D1}"/>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E157F5D9-5E30-423A-B954-530306A7D919}"/>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CE437C2C-F1E4-49E7-8161-87D11E099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1" name="Freeform: Shape 80">
                  <a:extLst>
                    <a:ext uri="{FF2B5EF4-FFF2-40B4-BE49-F238E27FC236}">
                      <a16:creationId xmlns:a16="http://schemas.microsoft.com/office/drawing/2014/main" id="{4C523E37-8332-488D-9E11-E04262F526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B8984ED1-8AAC-4227-96C2-553951B68E1D}"/>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14</a:t>
                </a:fld>
                <a:endParaRPr lang="en-ID">
                  <a:solidFill>
                    <a:schemeClr val="bg1"/>
                  </a:solidFill>
                  <a:latin typeface="+mj-lt"/>
                </a:endParaRPr>
              </a:p>
            </p:txBody>
          </p:sp>
        </p:grpSp>
      </p:grpSp>
    </p:spTree>
    <p:extLst>
      <p:ext uri="{BB962C8B-B14F-4D97-AF65-F5344CB8AC3E}">
        <p14:creationId xmlns:p14="http://schemas.microsoft.com/office/powerpoint/2010/main" val="303235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rand Title">
            <a:extLst>
              <a:ext uri="{FF2B5EF4-FFF2-40B4-BE49-F238E27FC236}">
                <a16:creationId xmlns:a16="http://schemas.microsoft.com/office/drawing/2014/main" id="{F328CD52-305A-43C6-9A78-C8DA58A56D9A}"/>
              </a:ext>
            </a:extLst>
          </p:cNvPr>
          <p:cNvSpPr txBox="1"/>
          <p:nvPr/>
        </p:nvSpPr>
        <p:spPr>
          <a:xfrm flipH="1">
            <a:off x="4473155" y="1121444"/>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THE GENERAL</a:t>
            </a:r>
            <a:r>
              <a:rPr lang="en-ID" sz="4000">
                <a:solidFill>
                  <a:schemeClr val="tx1">
                    <a:lumMod val="65000"/>
                    <a:lumOff val="35000"/>
                  </a:schemeClr>
                </a:solidFill>
                <a:latin typeface="+mj-lt"/>
              </a:rPr>
              <a:t> </a:t>
            </a:r>
            <a:r>
              <a:rPr lang="en-ID" sz="4000">
                <a:solidFill>
                  <a:schemeClr val="accent1"/>
                </a:solidFill>
                <a:latin typeface="+mj-lt"/>
              </a:rPr>
              <a:t>MANAGER</a:t>
            </a:r>
          </a:p>
        </p:txBody>
      </p:sp>
      <p:sp>
        <p:nvSpPr>
          <p:cNvPr id="14" name="Justify Text Body">
            <a:extLst>
              <a:ext uri="{FF2B5EF4-FFF2-40B4-BE49-F238E27FC236}">
                <a16:creationId xmlns:a16="http://schemas.microsoft.com/office/drawing/2014/main" id="{23376165-3852-4174-A786-F671996FC7CE}"/>
              </a:ext>
            </a:extLst>
          </p:cNvPr>
          <p:cNvSpPr txBox="1"/>
          <p:nvPr/>
        </p:nvSpPr>
        <p:spPr>
          <a:xfrm>
            <a:off x="4473155" y="2501249"/>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8" name="Group 17">
            <a:extLst>
              <a:ext uri="{FF2B5EF4-FFF2-40B4-BE49-F238E27FC236}">
                <a16:creationId xmlns:a16="http://schemas.microsoft.com/office/drawing/2014/main" id="{F6ED3C2F-7AE0-4AF0-BFA3-7D7696E95E47}"/>
              </a:ext>
            </a:extLst>
          </p:cNvPr>
          <p:cNvGrpSpPr/>
          <p:nvPr/>
        </p:nvGrpSpPr>
        <p:grpSpPr>
          <a:xfrm>
            <a:off x="7290567" y="5020368"/>
            <a:ext cx="3102739" cy="206295"/>
            <a:chOff x="8096615" y="5014019"/>
            <a:chExt cx="3102739" cy="206295"/>
          </a:xfrm>
        </p:grpSpPr>
        <p:cxnSp>
          <p:nvCxnSpPr>
            <p:cNvPr id="19" name="Baseline">
              <a:extLst>
                <a:ext uri="{FF2B5EF4-FFF2-40B4-BE49-F238E27FC236}">
                  <a16:creationId xmlns:a16="http://schemas.microsoft.com/office/drawing/2014/main" id="{9891729F-6CE7-4D82-808A-AFB655875186}"/>
                </a:ext>
              </a:extLst>
            </p:cNvPr>
            <p:cNvCxnSpPr>
              <a:cxnSpLocks/>
              <a:stCxn id="2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20" name="Fillmeter">
              <a:extLst>
                <a:ext uri="{FF2B5EF4-FFF2-40B4-BE49-F238E27FC236}">
                  <a16:creationId xmlns:a16="http://schemas.microsoft.com/office/drawing/2014/main" id="{43902723-F557-4731-A899-016D217BA047}"/>
                </a:ext>
              </a:extLst>
            </p:cNvPr>
            <p:cNvCxnSpPr>
              <a:cxnSpLocks/>
              <a:stCxn id="2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21" name="Percentage">
              <a:extLst>
                <a:ext uri="{FF2B5EF4-FFF2-40B4-BE49-F238E27FC236}">
                  <a16:creationId xmlns:a16="http://schemas.microsoft.com/office/drawing/2014/main" id="{2E98E7F3-E2FF-41F8-8144-DCC0ACCB31B6}"/>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22" name="Bar Knob">
              <a:extLst>
                <a:ext uri="{FF2B5EF4-FFF2-40B4-BE49-F238E27FC236}">
                  <a16:creationId xmlns:a16="http://schemas.microsoft.com/office/drawing/2014/main" id="{42A0088D-7F9D-4A1F-B0F9-116A3EBDC8F3}"/>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sp>
        <p:nvSpPr>
          <p:cNvPr id="23" name="TextBox 22">
            <a:extLst>
              <a:ext uri="{FF2B5EF4-FFF2-40B4-BE49-F238E27FC236}">
                <a16:creationId xmlns:a16="http://schemas.microsoft.com/office/drawing/2014/main" id="{BD3DF552-481E-4625-B3B5-757D6C77F2B2}"/>
              </a:ext>
            </a:extLst>
          </p:cNvPr>
          <p:cNvSpPr txBox="1"/>
          <p:nvPr/>
        </p:nvSpPr>
        <p:spPr>
          <a:xfrm>
            <a:off x="4934463" y="4577106"/>
            <a:ext cx="1328890" cy="215444"/>
          </a:xfrm>
          <a:prstGeom prst="rect">
            <a:avLst/>
          </a:prstGeom>
          <a:noFill/>
        </p:spPr>
        <p:txBody>
          <a:bodyPr wrap="none" lIns="0" tIns="0" rIns="0" bIns="0" rtlCol="0">
            <a:spAutoFit/>
          </a:bodyPr>
          <a:lstStyle/>
          <a:p>
            <a:r>
              <a:rPr lang="en-US" sz="1400" b="1">
                <a:solidFill>
                  <a:schemeClr val="tx1">
                    <a:lumMod val="65000"/>
                    <a:lumOff val="35000"/>
                  </a:schemeClr>
                </a:solidFill>
              </a:rPr>
              <a:t>Michael Faraday</a:t>
            </a:r>
            <a:endParaRPr lang="id-ID" sz="1400" b="1">
              <a:solidFill>
                <a:schemeClr val="tx1">
                  <a:lumMod val="65000"/>
                  <a:lumOff val="35000"/>
                </a:schemeClr>
              </a:solidFill>
            </a:endParaRPr>
          </a:p>
        </p:txBody>
      </p:sp>
      <p:sp>
        <p:nvSpPr>
          <p:cNvPr id="24" name="TextBox 23">
            <a:extLst>
              <a:ext uri="{FF2B5EF4-FFF2-40B4-BE49-F238E27FC236}">
                <a16:creationId xmlns:a16="http://schemas.microsoft.com/office/drawing/2014/main" id="{2081050E-D19E-46B0-9CCF-1891D945264B}"/>
              </a:ext>
            </a:extLst>
          </p:cNvPr>
          <p:cNvSpPr txBox="1"/>
          <p:nvPr/>
        </p:nvSpPr>
        <p:spPr>
          <a:xfrm>
            <a:off x="4934463" y="5015794"/>
            <a:ext cx="1325684" cy="215444"/>
          </a:xfrm>
          <a:prstGeom prst="rect">
            <a:avLst/>
          </a:prstGeom>
          <a:noFill/>
        </p:spPr>
        <p:txBody>
          <a:bodyPr wrap="none" lIns="0" tIns="0" rIns="0" bIns="0" rtlCol="0">
            <a:spAutoFit/>
          </a:bodyPr>
          <a:lstStyle/>
          <a:p>
            <a:r>
              <a:rPr lang="en-US" sz="1400" b="1">
                <a:solidFill>
                  <a:schemeClr val="tx1">
                    <a:lumMod val="65000"/>
                    <a:lumOff val="35000"/>
                  </a:schemeClr>
                </a:solidFill>
              </a:rPr>
              <a:t>March 17</a:t>
            </a:r>
            <a:r>
              <a:rPr lang="en-US" sz="1400" b="1" baseline="30000">
                <a:solidFill>
                  <a:schemeClr val="tx1">
                    <a:lumMod val="65000"/>
                    <a:lumOff val="35000"/>
                  </a:schemeClr>
                </a:solidFill>
              </a:rPr>
              <a:t>th</a:t>
            </a:r>
            <a:r>
              <a:rPr lang="en-US" sz="1400" b="1">
                <a:solidFill>
                  <a:schemeClr val="tx1">
                    <a:lumMod val="65000"/>
                    <a:lumOff val="35000"/>
                  </a:schemeClr>
                </a:solidFill>
              </a:rPr>
              <a:t> 1991</a:t>
            </a:r>
            <a:endParaRPr lang="id-ID" sz="1400" b="1">
              <a:solidFill>
                <a:schemeClr val="tx1">
                  <a:lumMod val="65000"/>
                  <a:lumOff val="35000"/>
                </a:schemeClr>
              </a:solidFill>
            </a:endParaRPr>
          </a:p>
        </p:txBody>
      </p:sp>
      <p:sp>
        <p:nvSpPr>
          <p:cNvPr id="25" name="TextBox 24">
            <a:extLst>
              <a:ext uri="{FF2B5EF4-FFF2-40B4-BE49-F238E27FC236}">
                <a16:creationId xmlns:a16="http://schemas.microsoft.com/office/drawing/2014/main" id="{14B290F0-E94D-43D7-8714-053D85D2457A}"/>
              </a:ext>
            </a:extLst>
          </p:cNvPr>
          <p:cNvSpPr txBox="1"/>
          <p:nvPr/>
        </p:nvSpPr>
        <p:spPr>
          <a:xfrm>
            <a:off x="4934463" y="5441782"/>
            <a:ext cx="1651093" cy="215444"/>
          </a:xfrm>
          <a:prstGeom prst="rect">
            <a:avLst/>
          </a:prstGeom>
          <a:noFill/>
        </p:spPr>
        <p:txBody>
          <a:bodyPr wrap="none" lIns="0" tIns="0" rIns="0" bIns="0" rtlCol="0">
            <a:spAutoFit/>
          </a:bodyPr>
          <a:lstStyle/>
          <a:p>
            <a:r>
              <a:rPr lang="en-US" sz="1400" b="1">
                <a:solidFill>
                  <a:schemeClr val="tx1">
                    <a:lumMod val="65000"/>
                    <a:lumOff val="35000"/>
                  </a:schemeClr>
                </a:solidFill>
              </a:rPr>
              <a:t>Stampord University</a:t>
            </a:r>
            <a:endParaRPr lang="id-ID" sz="1400" b="1">
              <a:solidFill>
                <a:schemeClr val="tx1">
                  <a:lumMod val="65000"/>
                  <a:lumOff val="35000"/>
                </a:schemeClr>
              </a:solidFill>
            </a:endParaRPr>
          </a:p>
        </p:txBody>
      </p:sp>
      <p:sp>
        <p:nvSpPr>
          <p:cNvPr id="26" name="Oval 25">
            <a:extLst>
              <a:ext uri="{FF2B5EF4-FFF2-40B4-BE49-F238E27FC236}">
                <a16:creationId xmlns:a16="http://schemas.microsoft.com/office/drawing/2014/main" id="{C0A20EC4-8FF3-4432-8C98-4C0A57BA408C}"/>
              </a:ext>
            </a:extLst>
          </p:cNvPr>
          <p:cNvSpPr/>
          <p:nvPr/>
        </p:nvSpPr>
        <p:spPr>
          <a:xfrm>
            <a:off x="4473155"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Icon 23">
            <a:extLst>
              <a:ext uri="{FF2B5EF4-FFF2-40B4-BE49-F238E27FC236}">
                <a16:creationId xmlns:a16="http://schemas.microsoft.com/office/drawing/2014/main" id="{5ADECA35-AA64-447B-9250-131BEC653854}"/>
              </a:ext>
            </a:extLst>
          </p:cNvPr>
          <p:cNvSpPr/>
          <p:nvPr/>
        </p:nvSpPr>
        <p:spPr>
          <a:xfrm>
            <a:off x="4558759" y="4612598"/>
            <a:ext cx="130428" cy="130174"/>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sp>
        <p:nvSpPr>
          <p:cNvPr id="28" name="Oval 27">
            <a:extLst>
              <a:ext uri="{FF2B5EF4-FFF2-40B4-BE49-F238E27FC236}">
                <a16:creationId xmlns:a16="http://schemas.microsoft.com/office/drawing/2014/main" id="{A991F9EE-ACA7-42DD-AE69-728D361DF4DB}"/>
              </a:ext>
            </a:extLst>
          </p:cNvPr>
          <p:cNvSpPr/>
          <p:nvPr/>
        </p:nvSpPr>
        <p:spPr>
          <a:xfrm>
            <a:off x="4473155"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Shape">
            <a:extLst>
              <a:ext uri="{FF2B5EF4-FFF2-40B4-BE49-F238E27FC236}">
                <a16:creationId xmlns:a16="http://schemas.microsoft.com/office/drawing/2014/main" id="{1AFB0D74-BFD2-4A8E-904A-40171BECA4F3}"/>
              </a:ext>
            </a:extLst>
          </p:cNvPr>
          <p:cNvSpPr>
            <a:spLocks noChangeAspect="1"/>
          </p:cNvSpPr>
          <p:nvPr/>
        </p:nvSpPr>
        <p:spPr>
          <a:xfrm>
            <a:off x="4558759" y="5051159"/>
            <a:ext cx="130428" cy="130428"/>
          </a:xfrm>
          <a:custGeom>
            <a:avLst/>
            <a:gdLst>
              <a:gd name="connsiteX0" fmla="*/ 346117 w 485775"/>
              <a:gd name="connsiteY0" fmla="*/ 186000 h 485775"/>
              <a:gd name="connsiteX1" fmla="*/ 356740 w 485775"/>
              <a:gd name="connsiteY1" fmla="*/ 203038 h 485775"/>
              <a:gd name="connsiteX2" fmla="*/ 356740 w 485775"/>
              <a:gd name="connsiteY2" fmla="*/ 358638 h 485775"/>
              <a:gd name="connsiteX3" fmla="*/ 337764 w 485775"/>
              <a:gd name="connsiteY3" fmla="*/ 377614 h 485775"/>
              <a:gd name="connsiteX4" fmla="*/ 318789 w 485775"/>
              <a:gd name="connsiteY4" fmla="*/ 358638 h 485775"/>
              <a:gd name="connsiteX5" fmla="*/ 318789 w 485775"/>
              <a:gd name="connsiteY5" fmla="*/ 241752 h 485775"/>
              <a:gd name="connsiteX6" fmla="*/ 311437 w 485775"/>
              <a:gd name="connsiteY6" fmla="*/ 247450 h 485775"/>
              <a:gd name="connsiteX7" fmla="*/ 284814 w 485775"/>
              <a:gd name="connsiteY7" fmla="*/ 244074 h 485775"/>
              <a:gd name="connsiteX8" fmla="*/ 288190 w 485775"/>
              <a:gd name="connsiteY8" fmla="*/ 217452 h 485775"/>
              <a:gd name="connsiteX9" fmla="*/ 326141 w 485775"/>
              <a:gd name="connsiteY9" fmla="*/ 188040 h 485775"/>
              <a:gd name="connsiteX10" fmla="*/ 346117 w 485775"/>
              <a:gd name="connsiteY10" fmla="*/ 186000 h 485775"/>
              <a:gd name="connsiteX11" fmla="*/ 178770 w 485775"/>
              <a:gd name="connsiteY11" fmla="*/ 184063 h 485775"/>
              <a:gd name="connsiteX12" fmla="*/ 179268 w 485775"/>
              <a:gd name="connsiteY12" fmla="*/ 184089 h 485775"/>
              <a:gd name="connsiteX13" fmla="*/ 179766 w 485775"/>
              <a:gd name="connsiteY13" fmla="*/ 184063 h 485775"/>
              <a:gd name="connsiteX14" fmla="*/ 240990 w 485775"/>
              <a:gd name="connsiteY14" fmla="*/ 245092 h 485775"/>
              <a:gd name="connsiteX15" fmla="*/ 225697 w 485775"/>
              <a:gd name="connsiteY15" fmla="*/ 281107 h 485775"/>
              <a:gd name="connsiteX16" fmla="*/ 240990 w 485775"/>
              <a:gd name="connsiteY16" fmla="*/ 316379 h 485775"/>
              <a:gd name="connsiteX17" fmla="*/ 181698 w 485775"/>
              <a:gd name="connsiteY17" fmla="*/ 377365 h 485775"/>
              <a:gd name="connsiteX18" fmla="*/ 178769 w 485775"/>
              <a:gd name="connsiteY18" fmla="*/ 377614 h 485775"/>
              <a:gd name="connsiteX19" fmla="*/ 126168 w 485775"/>
              <a:gd name="connsiteY19" fmla="*/ 347720 h 485775"/>
              <a:gd name="connsiteX20" fmla="*/ 132369 w 485775"/>
              <a:gd name="connsiteY20" fmla="*/ 321610 h 485775"/>
              <a:gd name="connsiteX21" fmla="*/ 158478 w 485775"/>
              <a:gd name="connsiteY21" fmla="*/ 327812 h 485775"/>
              <a:gd name="connsiteX22" fmla="*/ 177609 w 485775"/>
              <a:gd name="connsiteY22" fmla="*/ 339619 h 485775"/>
              <a:gd name="connsiteX23" fmla="*/ 179961 w 485775"/>
              <a:gd name="connsiteY23" fmla="*/ 339458 h 485775"/>
              <a:gd name="connsiteX24" fmla="*/ 203039 w 485775"/>
              <a:gd name="connsiteY24" fmla="*/ 316380 h 485775"/>
              <a:gd name="connsiteX25" fmla="*/ 187586 w 485775"/>
              <a:gd name="connsiteY25" fmla="*/ 300407 h 485775"/>
              <a:gd name="connsiteX26" fmla="*/ 187765 w 485775"/>
              <a:gd name="connsiteY26" fmla="*/ 300361 h 485775"/>
              <a:gd name="connsiteX27" fmla="*/ 172678 w 485775"/>
              <a:gd name="connsiteY27" fmla="*/ 281787 h 485775"/>
              <a:gd name="connsiteX28" fmla="*/ 187491 w 485775"/>
              <a:gd name="connsiteY28" fmla="*/ 263284 h 485775"/>
              <a:gd name="connsiteX29" fmla="*/ 203039 w 485775"/>
              <a:gd name="connsiteY29" fmla="*/ 245092 h 485775"/>
              <a:gd name="connsiteX30" fmla="*/ 179765 w 485775"/>
              <a:gd name="connsiteY30" fmla="*/ 222014 h 485775"/>
              <a:gd name="connsiteX31" fmla="*/ 179267 w 485775"/>
              <a:gd name="connsiteY31" fmla="*/ 221989 h 485775"/>
              <a:gd name="connsiteX32" fmla="*/ 178769 w 485775"/>
              <a:gd name="connsiteY32" fmla="*/ 222014 h 485775"/>
              <a:gd name="connsiteX33" fmla="*/ 158474 w 485775"/>
              <a:gd name="connsiteY33" fmla="*/ 231969 h 485775"/>
              <a:gd name="connsiteX34" fmla="*/ 142301 w 485775"/>
              <a:gd name="connsiteY34" fmla="*/ 240993 h 485775"/>
              <a:gd name="connsiteX35" fmla="*/ 132364 w 485775"/>
              <a:gd name="connsiteY35" fmla="*/ 238169 h 485775"/>
              <a:gd name="connsiteX36" fmla="*/ 126163 w 485775"/>
              <a:gd name="connsiteY36" fmla="*/ 212060 h 485775"/>
              <a:gd name="connsiteX37" fmla="*/ 178770 w 485775"/>
              <a:gd name="connsiteY37" fmla="*/ 184063 h 485775"/>
              <a:gd name="connsiteX38" fmla="*/ 118597 w 485775"/>
              <a:gd name="connsiteY38" fmla="*/ 0 h 485775"/>
              <a:gd name="connsiteX39" fmla="*/ 137573 w 485775"/>
              <a:gd name="connsiteY39" fmla="*/ 18976 h 485775"/>
              <a:gd name="connsiteX40" fmla="*/ 137573 w 485775"/>
              <a:gd name="connsiteY40" fmla="*/ 37951 h 485775"/>
              <a:gd name="connsiteX41" fmla="*/ 222963 w 485775"/>
              <a:gd name="connsiteY41" fmla="*/ 37951 h 485775"/>
              <a:gd name="connsiteX42" fmla="*/ 222963 w 485775"/>
              <a:gd name="connsiteY42" fmla="*/ 18976 h 485775"/>
              <a:gd name="connsiteX43" fmla="*/ 241939 w 485775"/>
              <a:gd name="connsiteY43" fmla="*/ 0 h 485775"/>
              <a:gd name="connsiteX44" fmla="*/ 260914 w 485775"/>
              <a:gd name="connsiteY44" fmla="*/ 18976 h 485775"/>
              <a:gd name="connsiteX45" fmla="*/ 260914 w 485775"/>
              <a:gd name="connsiteY45" fmla="*/ 37951 h 485775"/>
              <a:gd name="connsiteX46" fmla="*/ 347253 w 485775"/>
              <a:gd name="connsiteY46" fmla="*/ 37951 h 485775"/>
              <a:gd name="connsiteX47" fmla="*/ 347253 w 485775"/>
              <a:gd name="connsiteY47" fmla="*/ 18976 h 485775"/>
              <a:gd name="connsiteX48" fmla="*/ 366229 w 485775"/>
              <a:gd name="connsiteY48" fmla="*/ 0 h 485775"/>
              <a:gd name="connsiteX49" fmla="*/ 385204 w 485775"/>
              <a:gd name="connsiteY49" fmla="*/ 18976 h 485775"/>
              <a:gd name="connsiteX50" fmla="*/ 385204 w 485775"/>
              <a:gd name="connsiteY50" fmla="*/ 37951 h 485775"/>
              <a:gd name="connsiteX51" fmla="*/ 409873 w 485775"/>
              <a:gd name="connsiteY51" fmla="*/ 37951 h 485775"/>
              <a:gd name="connsiteX52" fmla="*/ 485775 w 485775"/>
              <a:gd name="connsiteY52" fmla="*/ 113854 h 485775"/>
              <a:gd name="connsiteX53" fmla="*/ 485775 w 485775"/>
              <a:gd name="connsiteY53" fmla="*/ 314995 h 485775"/>
              <a:gd name="connsiteX54" fmla="*/ 466799 w 485775"/>
              <a:gd name="connsiteY54" fmla="*/ 333970 h 485775"/>
              <a:gd name="connsiteX55" fmla="*/ 447824 w 485775"/>
              <a:gd name="connsiteY55" fmla="*/ 314995 h 485775"/>
              <a:gd name="connsiteX56" fmla="*/ 447824 w 485775"/>
              <a:gd name="connsiteY56" fmla="*/ 113854 h 485775"/>
              <a:gd name="connsiteX57" fmla="*/ 409873 w 485775"/>
              <a:gd name="connsiteY57" fmla="*/ 75902 h 485775"/>
              <a:gd name="connsiteX58" fmla="*/ 385204 w 485775"/>
              <a:gd name="connsiteY58" fmla="*/ 75902 h 485775"/>
              <a:gd name="connsiteX59" fmla="*/ 385204 w 485775"/>
              <a:gd name="connsiteY59" fmla="*/ 94878 h 485775"/>
              <a:gd name="connsiteX60" fmla="*/ 366229 w 485775"/>
              <a:gd name="connsiteY60" fmla="*/ 113854 h 485775"/>
              <a:gd name="connsiteX61" fmla="*/ 347253 w 485775"/>
              <a:gd name="connsiteY61" fmla="*/ 94878 h 485775"/>
              <a:gd name="connsiteX62" fmla="*/ 347253 w 485775"/>
              <a:gd name="connsiteY62" fmla="*/ 75902 h 485775"/>
              <a:gd name="connsiteX63" fmla="*/ 260914 w 485775"/>
              <a:gd name="connsiteY63" fmla="*/ 75902 h 485775"/>
              <a:gd name="connsiteX64" fmla="*/ 260914 w 485775"/>
              <a:gd name="connsiteY64" fmla="*/ 94878 h 485775"/>
              <a:gd name="connsiteX65" fmla="*/ 241939 w 485775"/>
              <a:gd name="connsiteY65" fmla="*/ 113854 h 485775"/>
              <a:gd name="connsiteX66" fmla="*/ 222963 w 485775"/>
              <a:gd name="connsiteY66" fmla="*/ 94878 h 485775"/>
              <a:gd name="connsiteX67" fmla="*/ 222963 w 485775"/>
              <a:gd name="connsiteY67" fmla="*/ 75902 h 485775"/>
              <a:gd name="connsiteX68" fmla="*/ 137573 w 485775"/>
              <a:gd name="connsiteY68" fmla="*/ 75902 h 485775"/>
              <a:gd name="connsiteX69" fmla="*/ 137573 w 485775"/>
              <a:gd name="connsiteY69" fmla="*/ 94878 h 485775"/>
              <a:gd name="connsiteX70" fmla="*/ 118597 w 485775"/>
              <a:gd name="connsiteY70" fmla="*/ 113854 h 485775"/>
              <a:gd name="connsiteX71" fmla="*/ 99622 w 485775"/>
              <a:gd name="connsiteY71" fmla="*/ 94878 h 485775"/>
              <a:gd name="connsiteX72" fmla="*/ 99622 w 485775"/>
              <a:gd name="connsiteY72" fmla="*/ 75902 h 485775"/>
              <a:gd name="connsiteX73" fmla="*/ 75902 w 485775"/>
              <a:gd name="connsiteY73" fmla="*/ 75902 h 485775"/>
              <a:gd name="connsiteX74" fmla="*/ 37951 w 485775"/>
              <a:gd name="connsiteY74" fmla="*/ 113854 h 485775"/>
              <a:gd name="connsiteX75" fmla="*/ 37951 w 485775"/>
              <a:gd name="connsiteY75" fmla="*/ 409873 h 485775"/>
              <a:gd name="connsiteX76" fmla="*/ 75902 w 485775"/>
              <a:gd name="connsiteY76" fmla="*/ 447824 h 485775"/>
              <a:gd name="connsiteX77" fmla="*/ 409873 w 485775"/>
              <a:gd name="connsiteY77" fmla="*/ 447824 h 485775"/>
              <a:gd name="connsiteX78" fmla="*/ 447824 w 485775"/>
              <a:gd name="connsiteY78" fmla="*/ 409873 h 485775"/>
              <a:gd name="connsiteX79" fmla="*/ 466799 w 485775"/>
              <a:gd name="connsiteY79" fmla="*/ 390897 h 485775"/>
              <a:gd name="connsiteX80" fmla="*/ 485775 w 485775"/>
              <a:gd name="connsiteY80" fmla="*/ 409873 h 485775"/>
              <a:gd name="connsiteX81" fmla="*/ 409873 w 485775"/>
              <a:gd name="connsiteY81" fmla="*/ 485775 h 485775"/>
              <a:gd name="connsiteX82" fmla="*/ 75902 w 485775"/>
              <a:gd name="connsiteY82" fmla="*/ 485775 h 485775"/>
              <a:gd name="connsiteX83" fmla="*/ 0 w 485775"/>
              <a:gd name="connsiteY83" fmla="*/ 409873 h 485775"/>
              <a:gd name="connsiteX84" fmla="*/ 0 w 485775"/>
              <a:gd name="connsiteY84" fmla="*/ 113854 h 485775"/>
              <a:gd name="connsiteX85" fmla="*/ 75902 w 485775"/>
              <a:gd name="connsiteY85" fmla="*/ 37951 h 485775"/>
              <a:gd name="connsiteX86" fmla="*/ 99622 w 485775"/>
              <a:gd name="connsiteY86" fmla="*/ 37951 h 485775"/>
              <a:gd name="connsiteX87" fmla="*/ 99622 w 485775"/>
              <a:gd name="connsiteY87" fmla="*/ 18976 h 485775"/>
              <a:gd name="connsiteX88" fmla="*/ 118597 w 485775"/>
              <a:gd name="connsiteY8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5" h="485775">
                <a:moveTo>
                  <a:pt x="346117" y="186000"/>
                </a:moveTo>
                <a:cubicBezTo>
                  <a:pt x="352619" y="189186"/>
                  <a:pt x="356740" y="195797"/>
                  <a:pt x="356740" y="203038"/>
                </a:cubicBezTo>
                <a:lnTo>
                  <a:pt x="356740" y="358638"/>
                </a:lnTo>
                <a:cubicBezTo>
                  <a:pt x="356740" y="369118"/>
                  <a:pt x="348245" y="377614"/>
                  <a:pt x="337764" y="377614"/>
                </a:cubicBezTo>
                <a:cubicBezTo>
                  <a:pt x="327284" y="377614"/>
                  <a:pt x="318789" y="369118"/>
                  <a:pt x="318789" y="358638"/>
                </a:cubicBezTo>
                <a:lnTo>
                  <a:pt x="318789" y="241752"/>
                </a:lnTo>
                <a:lnTo>
                  <a:pt x="311437" y="247450"/>
                </a:lnTo>
                <a:cubicBezTo>
                  <a:pt x="303156" y="253867"/>
                  <a:pt x="291235" y="252359"/>
                  <a:pt x="284814" y="244074"/>
                </a:cubicBezTo>
                <a:cubicBezTo>
                  <a:pt x="278396" y="235791"/>
                  <a:pt x="279906" y="223872"/>
                  <a:pt x="288190" y="217452"/>
                </a:cubicBezTo>
                <a:lnTo>
                  <a:pt x="326141" y="188040"/>
                </a:lnTo>
                <a:cubicBezTo>
                  <a:pt x="331865" y="183605"/>
                  <a:pt x="339614" y="182812"/>
                  <a:pt x="346117" y="186000"/>
                </a:cubicBezTo>
                <a:close/>
                <a:moveTo>
                  <a:pt x="178770" y="184063"/>
                </a:moveTo>
                <a:cubicBezTo>
                  <a:pt x="178938" y="184063"/>
                  <a:pt x="179101" y="184084"/>
                  <a:pt x="179268" y="184089"/>
                </a:cubicBezTo>
                <a:cubicBezTo>
                  <a:pt x="179435" y="184084"/>
                  <a:pt x="179598" y="184063"/>
                  <a:pt x="179766" y="184063"/>
                </a:cubicBezTo>
                <a:cubicBezTo>
                  <a:pt x="213526" y="184063"/>
                  <a:pt x="240990" y="211441"/>
                  <a:pt x="240990" y="245092"/>
                </a:cubicBezTo>
                <a:cubicBezTo>
                  <a:pt x="240990" y="260416"/>
                  <a:pt x="233893" y="272382"/>
                  <a:pt x="225697" y="281107"/>
                </a:cubicBezTo>
                <a:cubicBezTo>
                  <a:pt x="234244" y="289775"/>
                  <a:pt x="240990" y="301533"/>
                  <a:pt x="240990" y="316379"/>
                </a:cubicBezTo>
                <a:cubicBezTo>
                  <a:pt x="240990" y="349449"/>
                  <a:pt x="214547" y="376439"/>
                  <a:pt x="181698" y="377365"/>
                </a:cubicBezTo>
                <a:cubicBezTo>
                  <a:pt x="180741" y="377513"/>
                  <a:pt x="179768" y="377614"/>
                  <a:pt x="178769" y="377614"/>
                </a:cubicBezTo>
                <a:cubicBezTo>
                  <a:pt x="157684" y="377614"/>
                  <a:pt x="137529" y="366159"/>
                  <a:pt x="126168" y="347720"/>
                </a:cubicBezTo>
                <a:cubicBezTo>
                  <a:pt x="120670" y="338798"/>
                  <a:pt x="123447" y="327108"/>
                  <a:pt x="132369" y="321610"/>
                </a:cubicBezTo>
                <a:cubicBezTo>
                  <a:pt x="141288" y="316114"/>
                  <a:pt x="152980" y="318887"/>
                  <a:pt x="158478" y="327812"/>
                </a:cubicBezTo>
                <a:cubicBezTo>
                  <a:pt x="162629" y="334548"/>
                  <a:pt x="170199" y="339175"/>
                  <a:pt x="177609" y="339619"/>
                </a:cubicBezTo>
                <a:cubicBezTo>
                  <a:pt x="178380" y="339523"/>
                  <a:pt x="179163" y="339458"/>
                  <a:pt x="179961" y="339458"/>
                </a:cubicBezTo>
                <a:cubicBezTo>
                  <a:pt x="192686" y="339458"/>
                  <a:pt x="203039" y="329105"/>
                  <a:pt x="203039" y="316380"/>
                </a:cubicBezTo>
                <a:cubicBezTo>
                  <a:pt x="203039" y="307031"/>
                  <a:pt x="187740" y="300469"/>
                  <a:pt x="187586" y="300407"/>
                </a:cubicBezTo>
                <a:lnTo>
                  <a:pt x="187765" y="300361"/>
                </a:lnTo>
                <a:cubicBezTo>
                  <a:pt x="179150" y="298566"/>
                  <a:pt x="172678" y="290934"/>
                  <a:pt x="172678" y="281787"/>
                </a:cubicBezTo>
                <a:cubicBezTo>
                  <a:pt x="172678" y="272739"/>
                  <a:pt x="179016" y="265184"/>
                  <a:pt x="187491" y="263284"/>
                </a:cubicBezTo>
                <a:cubicBezTo>
                  <a:pt x="193499" y="259809"/>
                  <a:pt x="203039" y="252256"/>
                  <a:pt x="203039" y="245092"/>
                </a:cubicBezTo>
                <a:cubicBezTo>
                  <a:pt x="203039" y="232583"/>
                  <a:pt x="192381" y="222014"/>
                  <a:pt x="179765" y="222014"/>
                </a:cubicBezTo>
                <a:cubicBezTo>
                  <a:pt x="179597" y="222014"/>
                  <a:pt x="179434" y="221993"/>
                  <a:pt x="179267" y="221989"/>
                </a:cubicBezTo>
                <a:cubicBezTo>
                  <a:pt x="179100" y="221993"/>
                  <a:pt x="178937" y="222014"/>
                  <a:pt x="178769" y="222014"/>
                </a:cubicBezTo>
                <a:cubicBezTo>
                  <a:pt x="170033" y="222014"/>
                  <a:pt x="162255" y="225828"/>
                  <a:pt x="158474" y="231969"/>
                </a:cubicBezTo>
                <a:cubicBezTo>
                  <a:pt x="154888" y="237788"/>
                  <a:pt x="148668" y="240993"/>
                  <a:pt x="142301" y="240993"/>
                </a:cubicBezTo>
                <a:cubicBezTo>
                  <a:pt x="138905" y="240993"/>
                  <a:pt x="135468" y="240081"/>
                  <a:pt x="132364" y="238169"/>
                </a:cubicBezTo>
                <a:cubicBezTo>
                  <a:pt x="123442" y="232672"/>
                  <a:pt x="120666" y="220982"/>
                  <a:pt x="126163" y="212060"/>
                </a:cubicBezTo>
                <a:cubicBezTo>
                  <a:pt x="136964" y="194529"/>
                  <a:pt x="156631" y="184063"/>
                  <a:pt x="178770" y="184063"/>
                </a:cubicBezTo>
                <a:close/>
                <a:moveTo>
                  <a:pt x="118597" y="0"/>
                </a:moveTo>
                <a:cubicBezTo>
                  <a:pt x="129078" y="0"/>
                  <a:pt x="137573" y="8495"/>
                  <a:pt x="137573" y="18976"/>
                </a:cubicBezTo>
                <a:lnTo>
                  <a:pt x="137573" y="37951"/>
                </a:lnTo>
                <a:lnTo>
                  <a:pt x="222963" y="37951"/>
                </a:lnTo>
                <a:lnTo>
                  <a:pt x="222963" y="18976"/>
                </a:lnTo>
                <a:cubicBezTo>
                  <a:pt x="222963" y="8495"/>
                  <a:pt x="231459" y="0"/>
                  <a:pt x="241939" y="0"/>
                </a:cubicBezTo>
                <a:cubicBezTo>
                  <a:pt x="252419" y="0"/>
                  <a:pt x="260914" y="8495"/>
                  <a:pt x="260914" y="18976"/>
                </a:cubicBezTo>
                <a:lnTo>
                  <a:pt x="260914" y="37951"/>
                </a:lnTo>
                <a:lnTo>
                  <a:pt x="347253" y="37951"/>
                </a:lnTo>
                <a:lnTo>
                  <a:pt x="347253" y="18976"/>
                </a:lnTo>
                <a:cubicBezTo>
                  <a:pt x="347253" y="8495"/>
                  <a:pt x="355749" y="0"/>
                  <a:pt x="366229" y="0"/>
                </a:cubicBezTo>
                <a:cubicBezTo>
                  <a:pt x="376709" y="0"/>
                  <a:pt x="385204" y="8495"/>
                  <a:pt x="385204" y="18976"/>
                </a:cubicBezTo>
                <a:lnTo>
                  <a:pt x="385204" y="37951"/>
                </a:lnTo>
                <a:lnTo>
                  <a:pt x="409873" y="37951"/>
                </a:lnTo>
                <a:cubicBezTo>
                  <a:pt x="451725" y="37951"/>
                  <a:pt x="485775" y="72001"/>
                  <a:pt x="485775" y="113854"/>
                </a:cubicBezTo>
                <a:lnTo>
                  <a:pt x="485775" y="314995"/>
                </a:lnTo>
                <a:cubicBezTo>
                  <a:pt x="485775" y="325475"/>
                  <a:pt x="477280" y="333970"/>
                  <a:pt x="466799" y="333970"/>
                </a:cubicBezTo>
                <a:cubicBezTo>
                  <a:pt x="456319" y="333970"/>
                  <a:pt x="447824" y="325475"/>
                  <a:pt x="447824" y="314995"/>
                </a:cubicBezTo>
                <a:lnTo>
                  <a:pt x="447824" y="113854"/>
                </a:lnTo>
                <a:cubicBezTo>
                  <a:pt x="447824" y="92927"/>
                  <a:pt x="430799" y="75902"/>
                  <a:pt x="409873" y="75902"/>
                </a:cubicBezTo>
                <a:lnTo>
                  <a:pt x="385204" y="75902"/>
                </a:lnTo>
                <a:lnTo>
                  <a:pt x="385204" y="94878"/>
                </a:lnTo>
                <a:cubicBezTo>
                  <a:pt x="385204" y="105358"/>
                  <a:pt x="376709" y="113854"/>
                  <a:pt x="366229" y="113854"/>
                </a:cubicBezTo>
                <a:cubicBezTo>
                  <a:pt x="355749" y="113854"/>
                  <a:pt x="347253" y="105358"/>
                  <a:pt x="347253" y="94878"/>
                </a:cubicBezTo>
                <a:lnTo>
                  <a:pt x="347253" y="75902"/>
                </a:lnTo>
                <a:lnTo>
                  <a:pt x="260914" y="75902"/>
                </a:lnTo>
                <a:lnTo>
                  <a:pt x="260914" y="94878"/>
                </a:lnTo>
                <a:cubicBezTo>
                  <a:pt x="260914" y="105358"/>
                  <a:pt x="252419" y="113854"/>
                  <a:pt x="241939" y="113854"/>
                </a:cubicBezTo>
                <a:cubicBezTo>
                  <a:pt x="231459" y="113854"/>
                  <a:pt x="222963" y="105358"/>
                  <a:pt x="222963" y="94878"/>
                </a:cubicBezTo>
                <a:lnTo>
                  <a:pt x="222963" y="75902"/>
                </a:lnTo>
                <a:lnTo>
                  <a:pt x="137573" y="75902"/>
                </a:lnTo>
                <a:lnTo>
                  <a:pt x="137573" y="94878"/>
                </a:lnTo>
                <a:cubicBezTo>
                  <a:pt x="137573" y="105358"/>
                  <a:pt x="129078" y="113854"/>
                  <a:pt x="118597" y="113854"/>
                </a:cubicBezTo>
                <a:cubicBezTo>
                  <a:pt x="108117" y="113854"/>
                  <a:pt x="99622" y="105358"/>
                  <a:pt x="99622" y="94878"/>
                </a:cubicBezTo>
                <a:lnTo>
                  <a:pt x="99622" y="75902"/>
                </a:lnTo>
                <a:lnTo>
                  <a:pt x="75902" y="75902"/>
                </a:lnTo>
                <a:cubicBezTo>
                  <a:pt x="54976" y="75902"/>
                  <a:pt x="37951" y="92927"/>
                  <a:pt x="37951" y="113854"/>
                </a:cubicBezTo>
                <a:lnTo>
                  <a:pt x="37951" y="409873"/>
                </a:lnTo>
                <a:cubicBezTo>
                  <a:pt x="37951" y="430799"/>
                  <a:pt x="54976" y="447824"/>
                  <a:pt x="75902" y="447824"/>
                </a:cubicBezTo>
                <a:lnTo>
                  <a:pt x="409873" y="447824"/>
                </a:lnTo>
                <a:cubicBezTo>
                  <a:pt x="430799" y="447824"/>
                  <a:pt x="447824" y="430799"/>
                  <a:pt x="447824" y="409873"/>
                </a:cubicBezTo>
                <a:cubicBezTo>
                  <a:pt x="447824" y="399392"/>
                  <a:pt x="456319" y="390897"/>
                  <a:pt x="466799" y="390897"/>
                </a:cubicBezTo>
                <a:cubicBezTo>
                  <a:pt x="477280" y="390897"/>
                  <a:pt x="485775" y="399392"/>
                  <a:pt x="485775" y="409873"/>
                </a:cubicBezTo>
                <a:cubicBezTo>
                  <a:pt x="485775" y="451725"/>
                  <a:pt x="451725" y="485775"/>
                  <a:pt x="409873" y="485775"/>
                </a:cubicBezTo>
                <a:lnTo>
                  <a:pt x="75902" y="485775"/>
                </a:lnTo>
                <a:cubicBezTo>
                  <a:pt x="34050" y="485775"/>
                  <a:pt x="0" y="451725"/>
                  <a:pt x="0" y="409873"/>
                </a:cubicBezTo>
                <a:lnTo>
                  <a:pt x="0" y="113854"/>
                </a:lnTo>
                <a:cubicBezTo>
                  <a:pt x="0" y="72001"/>
                  <a:pt x="34050" y="37951"/>
                  <a:pt x="75902" y="37951"/>
                </a:cubicBezTo>
                <a:lnTo>
                  <a:pt x="99622" y="37951"/>
                </a:lnTo>
                <a:lnTo>
                  <a:pt x="99622" y="18976"/>
                </a:lnTo>
                <a:cubicBezTo>
                  <a:pt x="99622" y="8495"/>
                  <a:pt x="108117" y="0"/>
                  <a:pt x="118597" y="0"/>
                </a:cubicBezTo>
                <a:close/>
              </a:path>
            </a:pathLst>
          </a:custGeom>
          <a:solidFill>
            <a:schemeClr val="bg1"/>
          </a:solidFill>
          <a:ln w="949" cap="flat">
            <a:noFill/>
            <a:prstDash val="solid"/>
            <a:miter/>
          </a:ln>
        </p:spPr>
        <p:txBody>
          <a:bodyPr rtlCol="0" anchor="ctr"/>
          <a:lstStyle/>
          <a:p>
            <a:endParaRPr lang="en-ID"/>
          </a:p>
        </p:txBody>
      </p:sp>
      <p:sp>
        <p:nvSpPr>
          <p:cNvPr id="30" name="Oval 29">
            <a:extLst>
              <a:ext uri="{FF2B5EF4-FFF2-40B4-BE49-F238E27FC236}">
                <a16:creationId xmlns:a16="http://schemas.microsoft.com/office/drawing/2014/main" id="{ACCBDAD2-A63C-4D2A-BC2E-10DB1022CC80}"/>
              </a:ext>
            </a:extLst>
          </p:cNvPr>
          <p:cNvSpPr/>
          <p:nvPr/>
        </p:nvSpPr>
        <p:spPr>
          <a:xfrm>
            <a:off x="4473155"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Shape">
            <a:extLst>
              <a:ext uri="{FF2B5EF4-FFF2-40B4-BE49-F238E27FC236}">
                <a16:creationId xmlns:a16="http://schemas.microsoft.com/office/drawing/2014/main" id="{856A7FB7-83D0-402D-80A3-14D37919AA49}"/>
              </a:ext>
            </a:extLst>
          </p:cNvPr>
          <p:cNvSpPr>
            <a:spLocks noChangeAspect="1"/>
          </p:cNvSpPr>
          <p:nvPr/>
        </p:nvSpPr>
        <p:spPr>
          <a:xfrm>
            <a:off x="4558771" y="5477147"/>
            <a:ext cx="130404" cy="130428"/>
          </a:xfrm>
          <a:custGeom>
            <a:avLst/>
            <a:gdLst>
              <a:gd name="connsiteX0" fmla="*/ 480132 w 485687"/>
              <a:gd name="connsiteY0" fmla="*/ 235337 h 485775"/>
              <a:gd name="connsiteX1" fmla="*/ 356733 w 485687"/>
              <a:gd name="connsiteY1" fmla="*/ 137852 h 485775"/>
              <a:gd name="connsiteX2" fmla="*/ 354682 w 485687"/>
              <a:gd name="connsiteY2" fmla="*/ 136802 h 485775"/>
              <a:gd name="connsiteX3" fmla="*/ 390201 w 485687"/>
              <a:gd name="connsiteY3" fmla="*/ 62153 h 485775"/>
              <a:gd name="connsiteX4" fmla="*/ 384468 w 485687"/>
              <a:gd name="connsiteY4" fmla="*/ 11191 h 485775"/>
              <a:gd name="connsiteX5" fmla="*/ 333545 w 485687"/>
              <a:gd name="connsiteY5" fmla="*/ 5439 h 485775"/>
              <a:gd name="connsiteX6" fmla="*/ 159300 w 485687"/>
              <a:gd name="connsiteY6" fmla="*/ 87405 h 485775"/>
              <a:gd name="connsiteX7" fmla="*/ 87410 w 485687"/>
              <a:gd name="connsiteY7" fmla="*/ 159295 h 485775"/>
              <a:gd name="connsiteX8" fmla="*/ 87242 w 485687"/>
              <a:gd name="connsiteY8" fmla="*/ 159660 h 485775"/>
              <a:gd name="connsiteX9" fmla="*/ 1656 w 485687"/>
              <a:gd name="connsiteY9" fmla="*/ 350913 h 485775"/>
              <a:gd name="connsiteX10" fmla="*/ 0 w 485687"/>
              <a:gd name="connsiteY10" fmla="*/ 358662 h 485775"/>
              <a:gd name="connsiteX11" fmla="*/ 0 w 485687"/>
              <a:gd name="connsiteY11" fmla="*/ 370994 h 485775"/>
              <a:gd name="connsiteX12" fmla="*/ 0 w 485687"/>
              <a:gd name="connsiteY12" fmla="*/ 379532 h 485775"/>
              <a:gd name="connsiteX13" fmla="*/ 0 w 485687"/>
              <a:gd name="connsiteY13" fmla="*/ 466803 h 485775"/>
              <a:gd name="connsiteX14" fmla="*/ 18973 w 485687"/>
              <a:gd name="connsiteY14" fmla="*/ 485775 h 485775"/>
              <a:gd name="connsiteX15" fmla="*/ 37945 w 485687"/>
              <a:gd name="connsiteY15" fmla="*/ 466803 h 485775"/>
              <a:gd name="connsiteX16" fmla="*/ 37945 w 485687"/>
              <a:gd name="connsiteY16" fmla="*/ 401649 h 485775"/>
              <a:gd name="connsiteX17" fmla="*/ 137993 w 485687"/>
              <a:gd name="connsiteY17" fmla="*/ 354078 h 485775"/>
              <a:gd name="connsiteX18" fmla="*/ 138655 w 485687"/>
              <a:gd name="connsiteY18" fmla="*/ 355730 h 485775"/>
              <a:gd name="connsiteX19" fmla="*/ 236197 w 485687"/>
              <a:gd name="connsiteY19" fmla="*/ 480219 h 485775"/>
              <a:gd name="connsiteX20" fmla="*/ 249615 w 485687"/>
              <a:gd name="connsiteY20" fmla="*/ 485776 h 485775"/>
              <a:gd name="connsiteX21" fmla="*/ 261921 w 485687"/>
              <a:gd name="connsiteY21" fmla="*/ 481241 h 485775"/>
              <a:gd name="connsiteX22" fmla="*/ 400842 w 485687"/>
              <a:gd name="connsiteY22" fmla="*/ 414016 h 485775"/>
              <a:gd name="connsiteX23" fmla="*/ 414875 w 485687"/>
              <a:gd name="connsiteY23" fmla="*/ 399983 h 485775"/>
              <a:gd name="connsiteX24" fmla="*/ 437519 w 485687"/>
              <a:gd name="connsiteY24" fmla="*/ 336121 h 485775"/>
              <a:gd name="connsiteX25" fmla="*/ 428049 w 485687"/>
              <a:gd name="connsiteY25" fmla="*/ 311017 h 485775"/>
              <a:gd name="connsiteX26" fmla="*/ 402946 w 485687"/>
              <a:gd name="connsiteY26" fmla="*/ 320487 h 485775"/>
              <a:gd name="connsiteX27" fmla="*/ 380866 w 485687"/>
              <a:gd name="connsiteY27" fmla="*/ 379964 h 485775"/>
              <a:gd name="connsiteX28" fmla="*/ 251392 w 485687"/>
              <a:gd name="connsiteY28" fmla="*/ 441548 h 485775"/>
              <a:gd name="connsiteX29" fmla="*/ 173861 w 485687"/>
              <a:gd name="connsiteY29" fmla="*/ 341573 h 485775"/>
              <a:gd name="connsiteX30" fmla="*/ 172448 w 485687"/>
              <a:gd name="connsiteY30" fmla="*/ 337694 h 485775"/>
              <a:gd name="connsiteX31" fmla="*/ 235723 w 485687"/>
              <a:gd name="connsiteY31" fmla="*/ 307608 h 485775"/>
              <a:gd name="connsiteX32" fmla="*/ 307595 w 485687"/>
              <a:gd name="connsiteY32" fmla="*/ 235756 h 485775"/>
              <a:gd name="connsiteX33" fmla="*/ 338432 w 485687"/>
              <a:gd name="connsiteY33" fmla="*/ 170947 h 485775"/>
              <a:gd name="connsiteX34" fmla="*/ 342350 w 485687"/>
              <a:gd name="connsiteY34" fmla="*/ 172964 h 485775"/>
              <a:gd name="connsiteX35" fmla="*/ 342205 w 485687"/>
              <a:gd name="connsiteY35" fmla="*/ 172904 h 485775"/>
              <a:gd name="connsiteX36" fmla="*/ 453299 w 485687"/>
              <a:gd name="connsiteY36" fmla="*/ 262168 h 485775"/>
              <a:gd name="connsiteX37" fmla="*/ 466714 w 485687"/>
              <a:gd name="connsiteY37" fmla="*/ 267725 h 485775"/>
              <a:gd name="connsiteX38" fmla="*/ 480129 w 485687"/>
              <a:gd name="connsiteY38" fmla="*/ 262168 h 485775"/>
              <a:gd name="connsiteX39" fmla="*/ 480132 w 485687"/>
              <a:gd name="connsiteY39" fmla="*/ 235337 h 485775"/>
              <a:gd name="connsiteX40" fmla="*/ 273315 w 485687"/>
              <a:gd name="connsiteY40" fmla="*/ 219491 h 485775"/>
              <a:gd name="connsiteX41" fmla="*/ 219463 w 485687"/>
              <a:gd name="connsiteY41" fmla="*/ 273326 h 485775"/>
              <a:gd name="connsiteX42" fmla="*/ 72532 w 485687"/>
              <a:gd name="connsiteY42" fmla="*/ 343190 h 485775"/>
              <a:gd name="connsiteX43" fmla="*/ 209008 w 485687"/>
              <a:gd name="connsiteY43" fmla="*/ 203046 h 485775"/>
              <a:gd name="connsiteX44" fmla="*/ 208652 w 485687"/>
              <a:gd name="connsiteY44" fmla="*/ 176218 h 485775"/>
              <a:gd name="connsiteX45" fmla="*/ 181823 w 485687"/>
              <a:gd name="connsiteY45" fmla="*/ 176573 h 485775"/>
              <a:gd name="connsiteX46" fmla="*/ 69737 w 485687"/>
              <a:gd name="connsiteY46" fmla="*/ 291672 h 485775"/>
              <a:gd name="connsiteX47" fmla="*/ 121791 w 485687"/>
              <a:gd name="connsiteY47" fmla="*/ 175350 h 485775"/>
              <a:gd name="connsiteX48" fmla="*/ 175490 w 485687"/>
              <a:gd name="connsiteY48" fmla="*/ 121722 h 485775"/>
              <a:gd name="connsiteX49" fmla="*/ 349735 w 485687"/>
              <a:gd name="connsiteY49" fmla="*/ 39757 h 485775"/>
              <a:gd name="connsiteX50" fmla="*/ 357590 w 485687"/>
              <a:gd name="connsiteY50" fmla="*/ 38069 h 485775"/>
              <a:gd name="connsiteX51" fmla="*/ 355920 w 485687"/>
              <a:gd name="connsiteY51" fmla="*/ 45887 h 485775"/>
              <a:gd name="connsiteX52" fmla="*/ 273315 w 485687"/>
              <a:gd name="connsiteY52" fmla="*/ 21949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687" h="485775">
                <a:moveTo>
                  <a:pt x="480132" y="235337"/>
                </a:moveTo>
                <a:cubicBezTo>
                  <a:pt x="401525" y="156731"/>
                  <a:pt x="358525" y="138586"/>
                  <a:pt x="356733" y="137852"/>
                </a:cubicBezTo>
                <a:lnTo>
                  <a:pt x="354682" y="136802"/>
                </a:lnTo>
                <a:lnTo>
                  <a:pt x="390201" y="62153"/>
                </a:lnTo>
                <a:cubicBezTo>
                  <a:pt x="399161" y="43215"/>
                  <a:pt x="396965" y="23686"/>
                  <a:pt x="384468" y="11191"/>
                </a:cubicBezTo>
                <a:cubicBezTo>
                  <a:pt x="371973" y="-1307"/>
                  <a:pt x="352445" y="-3502"/>
                  <a:pt x="333545" y="5439"/>
                </a:cubicBezTo>
                <a:lnTo>
                  <a:pt x="159300" y="87405"/>
                </a:lnTo>
                <a:cubicBezTo>
                  <a:pt x="128742" y="101863"/>
                  <a:pt x="101868" y="128737"/>
                  <a:pt x="87410" y="159295"/>
                </a:cubicBezTo>
                <a:cubicBezTo>
                  <a:pt x="87352" y="159416"/>
                  <a:pt x="87297" y="159537"/>
                  <a:pt x="87242" y="159660"/>
                </a:cubicBezTo>
                <a:lnTo>
                  <a:pt x="1656" y="350913"/>
                </a:lnTo>
                <a:cubicBezTo>
                  <a:pt x="565" y="353351"/>
                  <a:pt x="0" y="355991"/>
                  <a:pt x="0" y="358662"/>
                </a:cubicBezTo>
                <a:lnTo>
                  <a:pt x="0" y="370994"/>
                </a:lnTo>
                <a:lnTo>
                  <a:pt x="0" y="379532"/>
                </a:lnTo>
                <a:lnTo>
                  <a:pt x="0" y="466803"/>
                </a:lnTo>
                <a:cubicBezTo>
                  <a:pt x="1" y="477281"/>
                  <a:pt x="8494" y="485775"/>
                  <a:pt x="18973" y="485775"/>
                </a:cubicBezTo>
                <a:cubicBezTo>
                  <a:pt x="29451" y="485775"/>
                  <a:pt x="37945" y="477281"/>
                  <a:pt x="37945" y="466803"/>
                </a:cubicBezTo>
                <a:lnTo>
                  <a:pt x="37945" y="401649"/>
                </a:lnTo>
                <a:lnTo>
                  <a:pt x="137993" y="354078"/>
                </a:lnTo>
                <a:lnTo>
                  <a:pt x="138655" y="355730"/>
                </a:lnTo>
                <a:cubicBezTo>
                  <a:pt x="139388" y="357564"/>
                  <a:pt x="157535" y="401557"/>
                  <a:pt x="236197" y="480219"/>
                </a:cubicBezTo>
                <a:cubicBezTo>
                  <a:pt x="239887" y="483909"/>
                  <a:pt x="244743" y="485776"/>
                  <a:pt x="249615" y="485776"/>
                </a:cubicBezTo>
                <a:cubicBezTo>
                  <a:pt x="253983" y="485776"/>
                  <a:pt x="258362" y="484275"/>
                  <a:pt x="261921" y="481241"/>
                </a:cubicBezTo>
                <a:cubicBezTo>
                  <a:pt x="262475" y="480768"/>
                  <a:pt x="318261" y="433789"/>
                  <a:pt x="400842" y="414016"/>
                </a:cubicBezTo>
                <a:cubicBezTo>
                  <a:pt x="407788" y="412353"/>
                  <a:pt x="413212" y="406929"/>
                  <a:pt x="414875" y="399983"/>
                </a:cubicBezTo>
                <a:cubicBezTo>
                  <a:pt x="419660" y="379997"/>
                  <a:pt x="426856" y="359705"/>
                  <a:pt x="437519" y="336121"/>
                </a:cubicBezTo>
                <a:cubicBezTo>
                  <a:pt x="441836" y="326574"/>
                  <a:pt x="437596" y="315334"/>
                  <a:pt x="428049" y="311017"/>
                </a:cubicBezTo>
                <a:cubicBezTo>
                  <a:pt x="418502" y="306702"/>
                  <a:pt x="407263" y="310940"/>
                  <a:pt x="402946" y="320487"/>
                </a:cubicBezTo>
                <a:cubicBezTo>
                  <a:pt x="393209" y="342020"/>
                  <a:pt x="386074" y="361208"/>
                  <a:pt x="380866" y="379964"/>
                </a:cubicBezTo>
                <a:cubicBezTo>
                  <a:pt x="319567" y="396645"/>
                  <a:pt x="273358" y="425777"/>
                  <a:pt x="251392" y="441548"/>
                </a:cubicBezTo>
                <a:cubicBezTo>
                  <a:pt x="190572" y="378525"/>
                  <a:pt x="174692" y="343468"/>
                  <a:pt x="173861" y="341573"/>
                </a:cubicBezTo>
                <a:lnTo>
                  <a:pt x="172448" y="337694"/>
                </a:lnTo>
                <a:lnTo>
                  <a:pt x="235723" y="307608"/>
                </a:lnTo>
                <a:cubicBezTo>
                  <a:pt x="266281" y="293152"/>
                  <a:pt x="293156" y="266278"/>
                  <a:pt x="307595" y="235756"/>
                </a:cubicBezTo>
                <a:lnTo>
                  <a:pt x="338432" y="170947"/>
                </a:lnTo>
                <a:lnTo>
                  <a:pt x="342350" y="172964"/>
                </a:lnTo>
                <a:lnTo>
                  <a:pt x="342205" y="172904"/>
                </a:lnTo>
                <a:cubicBezTo>
                  <a:pt x="342587" y="173069"/>
                  <a:pt x="381265" y="190133"/>
                  <a:pt x="453299" y="262168"/>
                </a:cubicBezTo>
                <a:cubicBezTo>
                  <a:pt x="457003" y="265872"/>
                  <a:pt x="461858" y="267725"/>
                  <a:pt x="466714" y="267725"/>
                </a:cubicBezTo>
                <a:cubicBezTo>
                  <a:pt x="471570" y="267725"/>
                  <a:pt x="476425" y="265872"/>
                  <a:pt x="480129" y="262168"/>
                </a:cubicBezTo>
                <a:cubicBezTo>
                  <a:pt x="487540" y="254758"/>
                  <a:pt x="487540" y="242745"/>
                  <a:pt x="480132" y="235337"/>
                </a:cubicBezTo>
                <a:close/>
                <a:moveTo>
                  <a:pt x="273315" y="219491"/>
                </a:moveTo>
                <a:cubicBezTo>
                  <a:pt x="262491" y="242368"/>
                  <a:pt x="242372" y="262487"/>
                  <a:pt x="219463" y="273326"/>
                </a:cubicBezTo>
                <a:lnTo>
                  <a:pt x="72532" y="343190"/>
                </a:lnTo>
                <a:lnTo>
                  <a:pt x="209008" y="203046"/>
                </a:lnTo>
                <a:cubicBezTo>
                  <a:pt x="216318" y="195540"/>
                  <a:pt x="216158" y="183529"/>
                  <a:pt x="208652" y="176218"/>
                </a:cubicBezTo>
                <a:cubicBezTo>
                  <a:pt x="201145" y="168907"/>
                  <a:pt x="189134" y="169067"/>
                  <a:pt x="181823" y="176573"/>
                </a:cubicBezTo>
                <a:lnTo>
                  <a:pt x="69737" y="291672"/>
                </a:lnTo>
                <a:lnTo>
                  <a:pt x="121791" y="175350"/>
                </a:lnTo>
                <a:cubicBezTo>
                  <a:pt x="132634" y="152545"/>
                  <a:pt x="152708" y="132500"/>
                  <a:pt x="175490" y="121722"/>
                </a:cubicBezTo>
                <a:lnTo>
                  <a:pt x="349735" y="39757"/>
                </a:lnTo>
                <a:cubicBezTo>
                  <a:pt x="354123" y="37680"/>
                  <a:pt x="356770" y="37835"/>
                  <a:pt x="357590" y="38069"/>
                </a:cubicBezTo>
                <a:cubicBezTo>
                  <a:pt x="357823" y="38889"/>
                  <a:pt x="357981" y="41531"/>
                  <a:pt x="355920" y="45887"/>
                </a:cubicBezTo>
                <a:lnTo>
                  <a:pt x="273315" y="219491"/>
                </a:lnTo>
                <a:close/>
              </a:path>
            </a:pathLst>
          </a:custGeom>
          <a:solidFill>
            <a:schemeClr val="bg1"/>
          </a:solidFill>
          <a:ln w="949" cap="flat">
            <a:noFill/>
            <a:prstDash val="solid"/>
            <a:miter/>
          </a:ln>
        </p:spPr>
        <p:txBody>
          <a:bodyPr rtlCol="0" anchor="ctr"/>
          <a:lstStyle/>
          <a:p>
            <a:endParaRPr lang="en-ID"/>
          </a:p>
        </p:txBody>
      </p:sp>
      <p:sp>
        <p:nvSpPr>
          <p:cNvPr id="32" name="Oval 31">
            <a:extLst>
              <a:ext uri="{FF2B5EF4-FFF2-40B4-BE49-F238E27FC236}">
                <a16:creationId xmlns:a16="http://schemas.microsoft.com/office/drawing/2014/main" id="{4FD0C211-8F7E-4A12-AA81-1E243C1CCCD1}"/>
              </a:ext>
            </a:extLst>
          </p:cNvPr>
          <p:cNvSpPr/>
          <p:nvPr/>
        </p:nvSpPr>
        <p:spPr>
          <a:xfrm>
            <a:off x="6976231"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Shape">
            <a:extLst>
              <a:ext uri="{FF2B5EF4-FFF2-40B4-BE49-F238E27FC236}">
                <a16:creationId xmlns:a16="http://schemas.microsoft.com/office/drawing/2014/main" id="{E92F6317-5C91-4236-AA46-B918EE7B1750}"/>
              </a:ext>
            </a:extLst>
          </p:cNvPr>
          <p:cNvSpPr>
            <a:spLocks noChangeAspect="1"/>
          </p:cNvSpPr>
          <p:nvPr/>
        </p:nvSpPr>
        <p:spPr>
          <a:xfrm>
            <a:off x="7061835" y="4612471"/>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4" name="Oval 33">
            <a:extLst>
              <a:ext uri="{FF2B5EF4-FFF2-40B4-BE49-F238E27FC236}">
                <a16:creationId xmlns:a16="http://schemas.microsoft.com/office/drawing/2014/main" id="{73791AAC-2004-466E-A72D-A8AC56278205}"/>
              </a:ext>
            </a:extLst>
          </p:cNvPr>
          <p:cNvSpPr/>
          <p:nvPr/>
        </p:nvSpPr>
        <p:spPr>
          <a:xfrm>
            <a:off x="6976231"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Shape">
            <a:extLst>
              <a:ext uri="{FF2B5EF4-FFF2-40B4-BE49-F238E27FC236}">
                <a16:creationId xmlns:a16="http://schemas.microsoft.com/office/drawing/2014/main" id="{F7B8FEAC-F328-4EF6-A992-A3A24FBE4AAD}"/>
              </a:ext>
            </a:extLst>
          </p:cNvPr>
          <p:cNvSpPr>
            <a:spLocks noChangeAspect="1"/>
          </p:cNvSpPr>
          <p:nvPr/>
        </p:nvSpPr>
        <p:spPr>
          <a:xfrm>
            <a:off x="7061835" y="5051159"/>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6" name="Oval 35">
            <a:extLst>
              <a:ext uri="{FF2B5EF4-FFF2-40B4-BE49-F238E27FC236}">
                <a16:creationId xmlns:a16="http://schemas.microsoft.com/office/drawing/2014/main" id="{313F6EC4-4F7D-4F61-9CCF-72BBF1BF5F15}"/>
              </a:ext>
            </a:extLst>
          </p:cNvPr>
          <p:cNvSpPr/>
          <p:nvPr/>
        </p:nvSpPr>
        <p:spPr>
          <a:xfrm>
            <a:off x="6976231"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Shape">
            <a:extLst>
              <a:ext uri="{FF2B5EF4-FFF2-40B4-BE49-F238E27FC236}">
                <a16:creationId xmlns:a16="http://schemas.microsoft.com/office/drawing/2014/main" id="{776B1FA3-99FC-4681-B6AB-0F8B21455AD0}"/>
              </a:ext>
            </a:extLst>
          </p:cNvPr>
          <p:cNvSpPr>
            <a:spLocks noChangeAspect="1"/>
          </p:cNvSpPr>
          <p:nvPr/>
        </p:nvSpPr>
        <p:spPr>
          <a:xfrm>
            <a:off x="7061835" y="5477147"/>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grpSp>
        <p:nvGrpSpPr>
          <p:cNvPr id="38" name="Group 37">
            <a:extLst>
              <a:ext uri="{FF2B5EF4-FFF2-40B4-BE49-F238E27FC236}">
                <a16:creationId xmlns:a16="http://schemas.microsoft.com/office/drawing/2014/main" id="{1482A904-2A75-4008-8E06-A61199E0F2D5}"/>
              </a:ext>
            </a:extLst>
          </p:cNvPr>
          <p:cNvGrpSpPr/>
          <p:nvPr/>
        </p:nvGrpSpPr>
        <p:grpSpPr>
          <a:xfrm>
            <a:off x="7290567" y="5446356"/>
            <a:ext cx="3102739" cy="206295"/>
            <a:chOff x="8096615" y="5014019"/>
            <a:chExt cx="3102739" cy="206295"/>
          </a:xfrm>
        </p:grpSpPr>
        <p:cxnSp>
          <p:nvCxnSpPr>
            <p:cNvPr id="39" name="Baseline">
              <a:extLst>
                <a:ext uri="{FF2B5EF4-FFF2-40B4-BE49-F238E27FC236}">
                  <a16:creationId xmlns:a16="http://schemas.microsoft.com/office/drawing/2014/main" id="{BD54490F-9B9D-4B8D-A795-A710E408531B}"/>
                </a:ext>
              </a:extLst>
            </p:cNvPr>
            <p:cNvCxnSpPr>
              <a:cxnSpLocks/>
              <a:stCxn id="4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0" name="Fillmeter">
              <a:extLst>
                <a:ext uri="{FF2B5EF4-FFF2-40B4-BE49-F238E27FC236}">
                  <a16:creationId xmlns:a16="http://schemas.microsoft.com/office/drawing/2014/main" id="{D6702716-3AF0-46F9-AF59-027D7E5EE9C9}"/>
                </a:ext>
              </a:extLst>
            </p:cNvPr>
            <p:cNvCxnSpPr>
              <a:cxnSpLocks/>
              <a:stCxn id="4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1" name="Percentage">
              <a:extLst>
                <a:ext uri="{FF2B5EF4-FFF2-40B4-BE49-F238E27FC236}">
                  <a16:creationId xmlns:a16="http://schemas.microsoft.com/office/drawing/2014/main" id="{C93F819D-8CBD-4E45-B5A1-E52CDFE799C7}"/>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2" name="Bar Knob">
              <a:extLst>
                <a:ext uri="{FF2B5EF4-FFF2-40B4-BE49-F238E27FC236}">
                  <a16:creationId xmlns:a16="http://schemas.microsoft.com/office/drawing/2014/main" id="{E9497AC1-E13E-438F-AFDC-633532004C3D}"/>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43" name="Group 42">
            <a:extLst>
              <a:ext uri="{FF2B5EF4-FFF2-40B4-BE49-F238E27FC236}">
                <a16:creationId xmlns:a16="http://schemas.microsoft.com/office/drawing/2014/main" id="{2DEB6E1B-3394-4055-87D0-F2299B6768C0}"/>
              </a:ext>
            </a:extLst>
          </p:cNvPr>
          <p:cNvGrpSpPr/>
          <p:nvPr/>
        </p:nvGrpSpPr>
        <p:grpSpPr>
          <a:xfrm>
            <a:off x="7290567" y="4581680"/>
            <a:ext cx="3102739" cy="206295"/>
            <a:chOff x="8096615" y="5014019"/>
            <a:chExt cx="3102739" cy="206295"/>
          </a:xfrm>
        </p:grpSpPr>
        <p:cxnSp>
          <p:nvCxnSpPr>
            <p:cNvPr id="44" name="Baseline">
              <a:extLst>
                <a:ext uri="{FF2B5EF4-FFF2-40B4-BE49-F238E27FC236}">
                  <a16:creationId xmlns:a16="http://schemas.microsoft.com/office/drawing/2014/main" id="{03C53FD3-8372-4F31-A5F1-7F70D3A19E8C}"/>
                </a:ext>
              </a:extLst>
            </p:cNvPr>
            <p:cNvCxnSpPr>
              <a:cxnSpLocks/>
              <a:stCxn id="46"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5" name="Fillmeter">
              <a:extLst>
                <a:ext uri="{FF2B5EF4-FFF2-40B4-BE49-F238E27FC236}">
                  <a16:creationId xmlns:a16="http://schemas.microsoft.com/office/drawing/2014/main" id="{47D00019-C6E5-4A79-A0A9-FFED655A292C}"/>
                </a:ext>
              </a:extLst>
            </p:cNvPr>
            <p:cNvCxnSpPr>
              <a:cxnSpLocks/>
              <a:stCxn id="47"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6" name="Percentage">
              <a:extLst>
                <a:ext uri="{FF2B5EF4-FFF2-40B4-BE49-F238E27FC236}">
                  <a16:creationId xmlns:a16="http://schemas.microsoft.com/office/drawing/2014/main" id="{81B07B4A-3E4E-4222-8E57-470B2B0606E4}"/>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7" name="Bar Knob">
              <a:extLst>
                <a:ext uri="{FF2B5EF4-FFF2-40B4-BE49-F238E27FC236}">
                  <a16:creationId xmlns:a16="http://schemas.microsoft.com/office/drawing/2014/main" id="{5B207DFB-1361-458D-B181-B8CA595BEA7F}"/>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54" name="Group 53">
            <a:extLst>
              <a:ext uri="{FF2B5EF4-FFF2-40B4-BE49-F238E27FC236}">
                <a16:creationId xmlns:a16="http://schemas.microsoft.com/office/drawing/2014/main" id="{387DF663-ABFB-4BA6-A6B5-B756DE5199C0}"/>
              </a:ext>
            </a:extLst>
          </p:cNvPr>
          <p:cNvGrpSpPr/>
          <p:nvPr/>
        </p:nvGrpSpPr>
        <p:grpSpPr>
          <a:xfrm>
            <a:off x="4461347" y="3850167"/>
            <a:ext cx="1223401" cy="288914"/>
            <a:chOff x="10142866" y="4607384"/>
            <a:chExt cx="1223401" cy="288914"/>
          </a:xfrm>
        </p:grpSpPr>
        <p:sp>
          <p:nvSpPr>
            <p:cNvPr id="55" name="Base Shape">
              <a:extLst>
                <a:ext uri="{FF2B5EF4-FFF2-40B4-BE49-F238E27FC236}">
                  <a16:creationId xmlns:a16="http://schemas.microsoft.com/office/drawing/2014/main" id="{39F112A0-5BAE-4F6A-9E14-557C0E988F7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6" name="Learn More">
              <a:extLst>
                <a:ext uri="{FF2B5EF4-FFF2-40B4-BE49-F238E27FC236}">
                  <a16:creationId xmlns:a16="http://schemas.microsoft.com/office/drawing/2014/main" id="{C42C278B-1E99-4C27-83D6-488B027C2DE5}"/>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2" name="Group 51">
            <a:extLst>
              <a:ext uri="{FF2B5EF4-FFF2-40B4-BE49-F238E27FC236}">
                <a16:creationId xmlns:a16="http://schemas.microsoft.com/office/drawing/2014/main" id="{79CD23A9-9F7F-4CFE-BBDB-C08556A3563A}"/>
              </a:ext>
            </a:extLst>
          </p:cNvPr>
          <p:cNvGrpSpPr/>
          <p:nvPr/>
        </p:nvGrpSpPr>
        <p:grpSpPr>
          <a:xfrm>
            <a:off x="0" y="0"/>
            <a:ext cx="12193588" cy="6858000"/>
            <a:chOff x="0" y="0"/>
            <a:chExt cx="12193588" cy="6858000"/>
          </a:xfrm>
        </p:grpSpPr>
        <p:grpSp>
          <p:nvGrpSpPr>
            <p:cNvPr id="57" name="Group 56">
              <a:extLst>
                <a:ext uri="{FF2B5EF4-FFF2-40B4-BE49-F238E27FC236}">
                  <a16:creationId xmlns:a16="http://schemas.microsoft.com/office/drawing/2014/main" id="{BB3E4B41-1140-4218-83DC-2A76D911F713}"/>
                </a:ext>
              </a:extLst>
            </p:cNvPr>
            <p:cNvGrpSpPr/>
            <p:nvPr/>
          </p:nvGrpSpPr>
          <p:grpSpPr>
            <a:xfrm>
              <a:off x="0" y="0"/>
              <a:ext cx="5524500" cy="446088"/>
              <a:chOff x="0" y="0"/>
              <a:chExt cx="5524500" cy="446088"/>
            </a:xfrm>
          </p:grpSpPr>
          <p:sp>
            <p:nvSpPr>
              <p:cNvPr id="64" name="Rectangle 63">
                <a:extLst>
                  <a:ext uri="{FF2B5EF4-FFF2-40B4-BE49-F238E27FC236}">
                    <a16:creationId xmlns:a16="http://schemas.microsoft.com/office/drawing/2014/main" id="{BCE93B4D-B4EB-4C42-9F27-3E1E0F5C55F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Icon 23">
                <a:extLst>
                  <a:ext uri="{FF2B5EF4-FFF2-40B4-BE49-F238E27FC236}">
                    <a16:creationId xmlns:a16="http://schemas.microsoft.com/office/drawing/2014/main" id="{F34F5C4C-0739-409C-B43D-0CB3C5B302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6" name="Rectangle 65">
                <a:extLst>
                  <a:ext uri="{FF2B5EF4-FFF2-40B4-BE49-F238E27FC236}">
                    <a16:creationId xmlns:a16="http://schemas.microsoft.com/office/drawing/2014/main" id="{84B6A358-B76D-47A6-9DB5-DB06A02E39C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PpFooter">
                <a:extLst>
                  <a:ext uri="{FF2B5EF4-FFF2-40B4-BE49-F238E27FC236}">
                    <a16:creationId xmlns:a16="http://schemas.microsoft.com/office/drawing/2014/main" id="{EB5835AD-4AF7-4F73-A9DF-B2DD7DCA565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8" name="PpFooter">
                <a:extLst>
                  <a:ext uri="{FF2B5EF4-FFF2-40B4-BE49-F238E27FC236}">
                    <a16:creationId xmlns:a16="http://schemas.microsoft.com/office/drawing/2014/main" id="{9E152311-21DC-4388-8B1B-9F95E94E66E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9" name="PpFooter">
                <a:extLst>
                  <a:ext uri="{FF2B5EF4-FFF2-40B4-BE49-F238E27FC236}">
                    <a16:creationId xmlns:a16="http://schemas.microsoft.com/office/drawing/2014/main" id="{4E549465-19F5-4BB9-8D04-49E9C38321F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70" name="Straight Connector 69">
                <a:extLst>
                  <a:ext uri="{FF2B5EF4-FFF2-40B4-BE49-F238E27FC236}">
                    <a16:creationId xmlns:a16="http://schemas.microsoft.com/office/drawing/2014/main" id="{58E383B2-037E-428A-AAD1-D4C20EEA76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B562BAF-D4B4-4484-AC6C-0F1E955170B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0F792866-C863-4E91-BB22-BCEEDB890CC0}"/>
                </a:ext>
              </a:extLst>
            </p:cNvPr>
            <p:cNvGrpSpPr/>
            <p:nvPr/>
          </p:nvGrpSpPr>
          <p:grpSpPr>
            <a:xfrm>
              <a:off x="11747500" y="6416675"/>
              <a:ext cx="446088" cy="441325"/>
              <a:chOff x="11747500" y="6416675"/>
              <a:chExt cx="446088" cy="441325"/>
            </a:xfrm>
          </p:grpSpPr>
          <p:grpSp>
            <p:nvGrpSpPr>
              <p:cNvPr id="60" name="Group 59">
                <a:extLst>
                  <a:ext uri="{FF2B5EF4-FFF2-40B4-BE49-F238E27FC236}">
                    <a16:creationId xmlns:a16="http://schemas.microsoft.com/office/drawing/2014/main" id="{21DB9B4B-785E-4428-A424-D98933BDC0DC}"/>
                  </a:ext>
                </a:extLst>
              </p:cNvPr>
              <p:cNvGrpSpPr/>
              <p:nvPr/>
            </p:nvGrpSpPr>
            <p:grpSpPr>
              <a:xfrm>
                <a:off x="11747500" y="6416675"/>
                <a:ext cx="446088" cy="441325"/>
                <a:chOff x="11747500" y="6416674"/>
                <a:chExt cx="446088" cy="441325"/>
              </a:xfrm>
            </p:grpSpPr>
            <p:sp>
              <p:nvSpPr>
                <p:cNvPr id="62" name="Freeform 85">
                  <a:extLst>
                    <a:ext uri="{FF2B5EF4-FFF2-40B4-BE49-F238E27FC236}">
                      <a16:creationId xmlns:a16="http://schemas.microsoft.com/office/drawing/2014/main" id="{24928D28-DB91-4732-8E67-902B511CC9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Freeform: Shape 62">
                  <a:extLst>
                    <a:ext uri="{FF2B5EF4-FFF2-40B4-BE49-F238E27FC236}">
                      <a16:creationId xmlns:a16="http://schemas.microsoft.com/office/drawing/2014/main" id="{5F108FE3-A95B-4F94-94B8-3C89FBC4F85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61" name="SlideNo">
                <a:extLst>
                  <a:ext uri="{FF2B5EF4-FFF2-40B4-BE49-F238E27FC236}">
                    <a16:creationId xmlns:a16="http://schemas.microsoft.com/office/drawing/2014/main" id="{1C3A6AB3-576C-44E2-B11D-3EA651EC20C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15</a:t>
                </a:fld>
                <a:endParaRPr lang="en-ID">
                  <a:solidFill>
                    <a:schemeClr val="bg1"/>
                  </a:solidFill>
                  <a:latin typeface="+mj-lt"/>
                </a:endParaRPr>
              </a:p>
            </p:txBody>
          </p:sp>
        </p:grpSp>
      </p:grpSp>
      <p:sp>
        <p:nvSpPr>
          <p:cNvPr id="5" name="PpHolder23">
            <a:extLst>
              <a:ext uri="{FF2B5EF4-FFF2-40B4-BE49-F238E27FC236}">
                <a16:creationId xmlns:a16="http://schemas.microsoft.com/office/drawing/2014/main" id="{5938DF49-7359-4FB0-BABF-E54D74FFD59C}"/>
              </a:ext>
            </a:extLst>
          </p:cNvPr>
          <p:cNvSpPr>
            <a:spLocks noGrp="1"/>
          </p:cNvSpPr>
          <p:nvPr>
            <p:ph type="pic" sz="quarter" idx="10"/>
          </p:nvPr>
        </p:nvSpPr>
        <p:spPr/>
      </p:sp>
      <p:sp>
        <p:nvSpPr>
          <p:cNvPr id="3" name="PpHolder24">
            <a:extLst>
              <a:ext uri="{FF2B5EF4-FFF2-40B4-BE49-F238E27FC236}">
                <a16:creationId xmlns:a16="http://schemas.microsoft.com/office/drawing/2014/main" id="{9E3C19A6-0520-4F18-B02D-737BE8F9CE2E}"/>
              </a:ext>
            </a:extLst>
          </p:cNvPr>
          <p:cNvSpPr>
            <a:spLocks noGrp="1"/>
          </p:cNvSpPr>
          <p:nvPr>
            <p:ph type="pic" sz="quarter" idx="11"/>
          </p:nvPr>
        </p:nvSpPr>
        <p:spPr/>
      </p:sp>
    </p:spTree>
    <p:extLst>
      <p:ext uri="{BB962C8B-B14F-4D97-AF65-F5344CB8AC3E}">
        <p14:creationId xmlns:p14="http://schemas.microsoft.com/office/powerpoint/2010/main" val="2472246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9BF7DB2-950C-49BB-89D9-32BABB2D6189}"/>
              </a:ext>
            </a:extLst>
          </p:cNvPr>
          <p:cNvSpPr>
            <a:spLocks noGrp="1"/>
          </p:cNvSpPr>
          <p:nvPr>
            <p:ph type="pic" sz="quarter" idx="10"/>
          </p:nvPr>
        </p:nvSpPr>
        <p:spPr/>
      </p:sp>
      <p:sp>
        <p:nvSpPr>
          <p:cNvPr id="23" name="Rectangle 22">
            <a:extLst>
              <a:ext uri="{FF2B5EF4-FFF2-40B4-BE49-F238E27FC236}">
                <a16:creationId xmlns:a16="http://schemas.microsoft.com/office/drawing/2014/main" id="{E01F7A47-CEDF-46F8-8CF9-B47423B60DEE}"/>
              </a:ext>
            </a:extLst>
          </p:cNvPr>
          <p:cNvSpPr/>
          <p:nvPr/>
        </p:nvSpPr>
        <p:spPr>
          <a:xfrm>
            <a:off x="8559800" y="0"/>
            <a:ext cx="3633788"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0" name="Group 29">
            <a:extLst>
              <a:ext uri="{FF2B5EF4-FFF2-40B4-BE49-F238E27FC236}">
                <a16:creationId xmlns:a16="http://schemas.microsoft.com/office/drawing/2014/main" id="{AAFAB103-5840-484E-A28A-C3B22DA2F5E5}"/>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3697B6D4-E5E3-4F98-94BE-13A12361479D}"/>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570262B-6CCD-4AAA-AD76-638802050CE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8D69737-50C3-448D-B0C0-21EE340F9EA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6DED59C9-3EAD-4DCF-AE2C-F7AE5534E3D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70F4753-8248-45C1-9A9C-ED1C383125E4}"/>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DBD0E4BD-3132-431A-AE52-579B752AACAB}"/>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287154CE-D3E0-4E85-8B4F-FC74DCDD111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6A163CCF-89EB-4620-BAC5-1951B7ABF94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D38BECF-DFD1-428C-81D8-5093CDA20E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0001D85-1518-4FEE-B3C8-479DBD96681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7A15445E-C222-4153-B494-1DBB311FB897}"/>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8A252BDF-94B0-491B-9945-F87BF7FA0A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EA8CC4BD-6D8E-4DA3-BE99-D15684052F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53D496F9-9965-4AEB-AA6A-6DD09AF63B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16</a:t>
                </a:fld>
                <a:endParaRPr lang="en-ID">
                  <a:solidFill>
                    <a:schemeClr val="bg1"/>
                  </a:solidFill>
                  <a:latin typeface="+mj-lt"/>
                </a:endParaRPr>
              </a:p>
            </p:txBody>
          </p:sp>
        </p:grpSp>
      </p:grpSp>
      <p:sp>
        <p:nvSpPr>
          <p:cNvPr id="49" name="Grand Title">
            <a:extLst>
              <a:ext uri="{FF2B5EF4-FFF2-40B4-BE49-F238E27FC236}">
                <a16:creationId xmlns:a16="http://schemas.microsoft.com/office/drawing/2014/main" id="{0FDF024C-BED6-4F99-843E-2752E3D55FBE}"/>
              </a:ext>
            </a:extLst>
          </p:cNvPr>
          <p:cNvSpPr txBox="1"/>
          <p:nvPr/>
        </p:nvSpPr>
        <p:spPr>
          <a:xfrm flipH="1">
            <a:off x="1041728" y="1150472"/>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PROMOTED</a:t>
            </a:r>
            <a:br>
              <a:rPr lang="en-ID" sz="4000">
                <a:solidFill>
                  <a:schemeClr val="tx1">
                    <a:lumMod val="75000"/>
                    <a:lumOff val="25000"/>
                  </a:schemeClr>
                </a:solidFill>
                <a:latin typeface="+mj-lt"/>
              </a:rPr>
            </a:br>
            <a:r>
              <a:rPr lang="en-ID" sz="4000">
                <a:solidFill>
                  <a:schemeClr val="accent1"/>
                </a:solidFill>
                <a:latin typeface="+mj-lt"/>
              </a:rPr>
              <a:t>PERSON</a:t>
            </a:r>
          </a:p>
        </p:txBody>
      </p:sp>
      <p:sp>
        <p:nvSpPr>
          <p:cNvPr id="50" name="Justify Text Body">
            <a:extLst>
              <a:ext uri="{FF2B5EF4-FFF2-40B4-BE49-F238E27FC236}">
                <a16:creationId xmlns:a16="http://schemas.microsoft.com/office/drawing/2014/main" id="{3CD710CD-54C4-4426-849A-81A900BE158D}"/>
              </a:ext>
            </a:extLst>
          </p:cNvPr>
          <p:cNvSpPr txBox="1"/>
          <p:nvPr/>
        </p:nvSpPr>
        <p:spPr>
          <a:xfrm>
            <a:off x="1041728" y="2504877"/>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51" name="Group 50">
            <a:extLst>
              <a:ext uri="{FF2B5EF4-FFF2-40B4-BE49-F238E27FC236}">
                <a16:creationId xmlns:a16="http://schemas.microsoft.com/office/drawing/2014/main" id="{BD31C25B-243F-454F-9916-E62155E5065F}"/>
              </a:ext>
            </a:extLst>
          </p:cNvPr>
          <p:cNvGrpSpPr/>
          <p:nvPr/>
        </p:nvGrpSpPr>
        <p:grpSpPr>
          <a:xfrm>
            <a:off x="1029920" y="3841095"/>
            <a:ext cx="1223401" cy="288914"/>
            <a:chOff x="10142866" y="4607384"/>
            <a:chExt cx="1223401" cy="288914"/>
          </a:xfrm>
        </p:grpSpPr>
        <p:sp>
          <p:nvSpPr>
            <p:cNvPr id="52" name="Base Shape">
              <a:extLst>
                <a:ext uri="{FF2B5EF4-FFF2-40B4-BE49-F238E27FC236}">
                  <a16:creationId xmlns:a16="http://schemas.microsoft.com/office/drawing/2014/main" id="{C19866A0-C250-4269-8372-607A0031D97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3" name="Learn More">
              <a:extLst>
                <a:ext uri="{FF2B5EF4-FFF2-40B4-BE49-F238E27FC236}">
                  <a16:creationId xmlns:a16="http://schemas.microsoft.com/office/drawing/2014/main" id="{021C9B13-299D-424D-BEB9-FAA92778FCC9}"/>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4" name="Rectangle 53">
            <a:extLst>
              <a:ext uri="{FF2B5EF4-FFF2-40B4-BE49-F238E27FC236}">
                <a16:creationId xmlns:a16="http://schemas.microsoft.com/office/drawing/2014/main" id="{4E902AC3-7089-41CB-8BF4-780B68607886}"/>
              </a:ext>
            </a:extLst>
          </p:cNvPr>
          <p:cNvSpPr/>
          <p:nvPr/>
        </p:nvSpPr>
        <p:spPr>
          <a:xfrm>
            <a:off x="1685260"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6" name="TextBox 55">
            <a:extLst>
              <a:ext uri="{FF2B5EF4-FFF2-40B4-BE49-F238E27FC236}">
                <a16:creationId xmlns:a16="http://schemas.microsoft.com/office/drawing/2014/main" id="{6BF72F3F-31AD-4DC4-9F35-BD1B64431C35}"/>
              </a:ext>
            </a:extLst>
          </p:cNvPr>
          <p:cNvSpPr txBox="1"/>
          <p:nvPr/>
        </p:nvSpPr>
        <p:spPr>
          <a:xfrm>
            <a:off x="1685259" y="4585922"/>
            <a:ext cx="1024319" cy="215444"/>
          </a:xfrm>
          <a:prstGeom prst="rect">
            <a:avLst/>
          </a:prstGeom>
          <a:noFill/>
        </p:spPr>
        <p:txBody>
          <a:bodyPr wrap="none" lIns="0" tIns="0" rIns="0" bIns="0" rtlCol="0">
            <a:spAutoFit/>
          </a:bodyPr>
          <a:lstStyle/>
          <a:p>
            <a:r>
              <a:rPr lang="en-US" sz="1400" b="1">
                <a:solidFill>
                  <a:schemeClr val="tx1">
                    <a:lumMod val="65000"/>
                    <a:lumOff val="35000"/>
                  </a:schemeClr>
                </a:solidFill>
              </a:rPr>
              <a:t>Professional</a:t>
            </a:r>
          </a:p>
        </p:txBody>
      </p:sp>
      <p:sp>
        <p:nvSpPr>
          <p:cNvPr id="55" name="Rectangle 54">
            <a:extLst>
              <a:ext uri="{FF2B5EF4-FFF2-40B4-BE49-F238E27FC236}">
                <a16:creationId xmlns:a16="http://schemas.microsoft.com/office/drawing/2014/main" id="{60E2FACF-BF6D-431D-BB15-1E3F6594E8BA}"/>
              </a:ext>
            </a:extLst>
          </p:cNvPr>
          <p:cNvSpPr/>
          <p:nvPr/>
        </p:nvSpPr>
        <p:spPr>
          <a:xfrm>
            <a:off x="1029920"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0" name="Shape">
            <a:extLst>
              <a:ext uri="{FF2B5EF4-FFF2-40B4-BE49-F238E27FC236}">
                <a16:creationId xmlns:a16="http://schemas.microsoft.com/office/drawing/2014/main" id="{743922C4-E549-4632-A02F-0F14FFEB5487}"/>
              </a:ext>
            </a:extLst>
          </p:cNvPr>
          <p:cNvSpPr>
            <a:spLocks noChangeAspect="1"/>
          </p:cNvSpPr>
          <p:nvPr/>
        </p:nvSpPr>
        <p:spPr>
          <a:xfrm>
            <a:off x="1145554" y="4706810"/>
            <a:ext cx="252455" cy="252453"/>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58" name="Rectangle 57">
            <a:extLst>
              <a:ext uri="{FF2B5EF4-FFF2-40B4-BE49-F238E27FC236}">
                <a16:creationId xmlns:a16="http://schemas.microsoft.com/office/drawing/2014/main" id="{EA694FA2-82BB-41EC-9B48-8A495F1D520B}"/>
              </a:ext>
            </a:extLst>
          </p:cNvPr>
          <p:cNvSpPr/>
          <p:nvPr/>
        </p:nvSpPr>
        <p:spPr>
          <a:xfrm>
            <a:off x="1685260"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9" name="TextBox 58">
            <a:extLst>
              <a:ext uri="{FF2B5EF4-FFF2-40B4-BE49-F238E27FC236}">
                <a16:creationId xmlns:a16="http://schemas.microsoft.com/office/drawing/2014/main" id="{5F8ECF82-15FB-4E59-BB83-8A638F108395}"/>
              </a:ext>
            </a:extLst>
          </p:cNvPr>
          <p:cNvSpPr txBox="1"/>
          <p:nvPr/>
        </p:nvSpPr>
        <p:spPr>
          <a:xfrm>
            <a:off x="1685259" y="5370720"/>
            <a:ext cx="612347" cy="215444"/>
          </a:xfrm>
          <a:prstGeom prst="rect">
            <a:avLst/>
          </a:prstGeom>
          <a:noFill/>
        </p:spPr>
        <p:txBody>
          <a:bodyPr wrap="none" lIns="0" tIns="0" rIns="0" bIns="0" rtlCol="0">
            <a:spAutoFit/>
          </a:bodyPr>
          <a:lstStyle/>
          <a:p>
            <a:r>
              <a:rPr lang="en-US" sz="1400" b="1">
                <a:solidFill>
                  <a:schemeClr val="tx1">
                    <a:lumMod val="65000"/>
                    <a:lumOff val="35000"/>
                  </a:schemeClr>
                </a:solidFill>
              </a:rPr>
              <a:t>Skillfull</a:t>
            </a:r>
          </a:p>
        </p:txBody>
      </p:sp>
      <p:sp>
        <p:nvSpPr>
          <p:cNvPr id="61" name="Rectangle 60">
            <a:extLst>
              <a:ext uri="{FF2B5EF4-FFF2-40B4-BE49-F238E27FC236}">
                <a16:creationId xmlns:a16="http://schemas.microsoft.com/office/drawing/2014/main" id="{94B7656D-BB11-4330-B6B0-3E35C77C22C6}"/>
              </a:ext>
            </a:extLst>
          </p:cNvPr>
          <p:cNvSpPr/>
          <p:nvPr/>
        </p:nvSpPr>
        <p:spPr>
          <a:xfrm>
            <a:off x="1029920"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1" name="Shape">
            <a:extLst>
              <a:ext uri="{FF2B5EF4-FFF2-40B4-BE49-F238E27FC236}">
                <a16:creationId xmlns:a16="http://schemas.microsoft.com/office/drawing/2014/main" id="{9956D371-E3FA-4A22-9AC3-76086C510789}"/>
              </a:ext>
            </a:extLst>
          </p:cNvPr>
          <p:cNvSpPr>
            <a:spLocks noChangeAspect="1"/>
          </p:cNvSpPr>
          <p:nvPr/>
        </p:nvSpPr>
        <p:spPr>
          <a:xfrm>
            <a:off x="1145554" y="5491608"/>
            <a:ext cx="252455" cy="252453"/>
          </a:xfrm>
          <a:custGeom>
            <a:avLst/>
            <a:gdLst>
              <a:gd name="connsiteX0" fmla="*/ 351293 w 485775"/>
              <a:gd name="connsiteY0" fmla="*/ 133137 h 485775"/>
              <a:gd name="connsiteX1" fmla="*/ 256030 w 485775"/>
              <a:gd name="connsiteY1" fmla="*/ 79316 h 485775"/>
              <a:gd name="connsiteX2" fmla="*/ 154662 w 485775"/>
              <a:gd name="connsiteY2" fmla="*/ 114180 h 485775"/>
              <a:gd name="connsiteX3" fmla="*/ 36424 w 485775"/>
              <a:gd name="connsiteY3" fmla="*/ 233025 h 485775"/>
              <a:gd name="connsiteX4" fmla="*/ 0 w 485775"/>
              <a:gd name="connsiteY4" fmla="*/ 315569 h 485775"/>
              <a:gd name="connsiteX5" fmla="*/ 55489 w 485775"/>
              <a:gd name="connsiteY5" fmla="*/ 429245 h 485775"/>
              <a:gd name="connsiteX6" fmla="*/ 56682 w 485775"/>
              <a:gd name="connsiteY6" fmla="*/ 430434 h 485775"/>
              <a:gd name="connsiteX7" fmla="*/ 151942 w 485775"/>
              <a:gd name="connsiteY7" fmla="*/ 484255 h 485775"/>
              <a:gd name="connsiteX8" fmla="*/ 170588 w 485775"/>
              <a:gd name="connsiteY8" fmla="*/ 485775 h 485775"/>
              <a:gd name="connsiteX9" fmla="*/ 253257 w 485775"/>
              <a:gd name="connsiteY9" fmla="*/ 449443 h 485775"/>
              <a:gd name="connsiteX10" fmla="*/ 253291 w 485775"/>
              <a:gd name="connsiteY10" fmla="*/ 422607 h 485775"/>
              <a:gd name="connsiteX11" fmla="*/ 226454 w 485775"/>
              <a:gd name="connsiteY11" fmla="*/ 422577 h 485775"/>
              <a:gd name="connsiteX12" fmla="*/ 83485 w 485775"/>
              <a:gd name="connsiteY12" fmla="*/ 403572 h 485775"/>
              <a:gd name="connsiteX13" fmla="*/ 82295 w 485775"/>
              <a:gd name="connsiteY13" fmla="*/ 402383 h 485775"/>
              <a:gd name="connsiteX14" fmla="*/ 37951 w 485775"/>
              <a:gd name="connsiteY14" fmla="*/ 315569 h 485775"/>
              <a:gd name="connsiteX15" fmla="*/ 63279 w 485775"/>
              <a:gd name="connsiteY15" fmla="*/ 259843 h 485775"/>
              <a:gd name="connsiteX16" fmla="*/ 127589 w 485775"/>
              <a:gd name="connsiteY16" fmla="*/ 195204 h 485775"/>
              <a:gd name="connsiteX17" fmla="*/ 224735 w 485775"/>
              <a:gd name="connsiteY17" fmla="*/ 274672 h 485775"/>
              <a:gd name="connsiteX18" fmla="*/ 293399 w 485775"/>
              <a:gd name="connsiteY18" fmla="*/ 355381 h 485775"/>
              <a:gd name="connsiteX19" fmla="*/ 291616 w 485775"/>
              <a:gd name="connsiteY19" fmla="*/ 357175 h 485775"/>
              <a:gd name="connsiteX20" fmla="*/ 291713 w 485775"/>
              <a:gd name="connsiteY20" fmla="*/ 384011 h 485775"/>
              <a:gd name="connsiteX21" fmla="*/ 318545 w 485775"/>
              <a:gd name="connsiteY21" fmla="*/ 383918 h 485775"/>
              <a:gd name="connsiteX22" fmla="*/ 371547 w 485775"/>
              <a:gd name="connsiteY22" fmla="*/ 330546 h 485775"/>
              <a:gd name="connsiteX23" fmla="*/ 407971 w 485775"/>
              <a:gd name="connsiteY23" fmla="*/ 248002 h 485775"/>
              <a:gd name="connsiteX24" fmla="*/ 352486 w 485775"/>
              <a:gd name="connsiteY24" fmla="*/ 134326 h 485775"/>
              <a:gd name="connsiteX25" fmla="*/ 181517 w 485775"/>
              <a:gd name="connsiteY25" fmla="*/ 140998 h 485775"/>
              <a:gd name="connsiteX26" fmla="*/ 311971 w 485775"/>
              <a:gd name="connsiteY26" fmla="*/ 148488 h 485775"/>
              <a:gd name="connsiteX27" fmla="*/ 231550 w 485775"/>
              <a:gd name="connsiteY27" fmla="*/ 228715 h 485775"/>
              <a:gd name="connsiteX28" fmla="*/ 154910 w 485775"/>
              <a:gd name="connsiteY28" fmla="*/ 167741 h 485775"/>
              <a:gd name="connsiteX29" fmla="*/ 344681 w 485775"/>
              <a:gd name="connsiteY29" fmla="*/ 303743 h 485775"/>
              <a:gd name="connsiteX30" fmla="*/ 320498 w 485775"/>
              <a:gd name="connsiteY30" fmla="*/ 328092 h 485775"/>
              <a:gd name="connsiteX31" fmla="*/ 258776 w 485775"/>
              <a:gd name="connsiteY31" fmla="*/ 255159 h 485775"/>
              <a:gd name="connsiteX32" fmla="*/ 338714 w 485775"/>
              <a:gd name="connsiteY32" fmla="*/ 175417 h 485775"/>
              <a:gd name="connsiteX33" fmla="*/ 370024 w 485775"/>
              <a:gd name="connsiteY33" fmla="*/ 248002 h 485775"/>
              <a:gd name="connsiteX34" fmla="*/ 344681 w 485775"/>
              <a:gd name="connsiteY34" fmla="*/ 303743 h 485775"/>
              <a:gd name="connsiteX35" fmla="*/ 314995 w 485775"/>
              <a:gd name="connsiteY35" fmla="*/ 53132 h 485775"/>
              <a:gd name="connsiteX36" fmla="*/ 314995 w 485775"/>
              <a:gd name="connsiteY36" fmla="*/ 18976 h 485775"/>
              <a:gd name="connsiteX37" fmla="*/ 333970 w 485775"/>
              <a:gd name="connsiteY37" fmla="*/ 0 h 485775"/>
              <a:gd name="connsiteX38" fmla="*/ 352946 w 485775"/>
              <a:gd name="connsiteY38" fmla="*/ 18976 h 485775"/>
              <a:gd name="connsiteX39" fmla="*/ 352946 w 485775"/>
              <a:gd name="connsiteY39" fmla="*/ 53132 h 485775"/>
              <a:gd name="connsiteX40" fmla="*/ 333970 w 485775"/>
              <a:gd name="connsiteY40" fmla="*/ 72107 h 485775"/>
              <a:gd name="connsiteX41" fmla="*/ 314995 w 485775"/>
              <a:gd name="connsiteY41" fmla="*/ 53132 h 485775"/>
              <a:gd name="connsiteX42" fmla="*/ 485775 w 485775"/>
              <a:gd name="connsiteY42" fmla="*/ 151805 h 485775"/>
              <a:gd name="connsiteX43" fmla="*/ 466799 w 485775"/>
              <a:gd name="connsiteY43" fmla="*/ 170780 h 485775"/>
              <a:gd name="connsiteX44" fmla="*/ 432643 w 485775"/>
              <a:gd name="connsiteY44" fmla="*/ 170780 h 485775"/>
              <a:gd name="connsiteX45" fmla="*/ 413668 w 485775"/>
              <a:gd name="connsiteY45" fmla="*/ 151805 h 485775"/>
              <a:gd name="connsiteX46" fmla="*/ 432643 w 485775"/>
              <a:gd name="connsiteY46" fmla="*/ 132829 h 485775"/>
              <a:gd name="connsiteX47" fmla="*/ 466799 w 485775"/>
              <a:gd name="connsiteY47" fmla="*/ 132829 h 485775"/>
              <a:gd name="connsiteX48" fmla="*/ 485775 w 485775"/>
              <a:gd name="connsiteY48" fmla="*/ 151805 h 485775"/>
              <a:gd name="connsiteX49" fmla="*/ 389481 w 485775"/>
              <a:gd name="connsiteY49" fmla="*/ 91828 h 485775"/>
              <a:gd name="connsiteX50" fmla="*/ 390148 w 485775"/>
              <a:gd name="connsiteY50" fmla="*/ 65003 h 485775"/>
              <a:gd name="connsiteX51" fmla="*/ 414817 w 485775"/>
              <a:gd name="connsiteY51" fmla="*/ 41531 h 485775"/>
              <a:gd name="connsiteX52" fmla="*/ 441646 w 485775"/>
              <a:gd name="connsiteY52" fmla="*/ 42195 h 485775"/>
              <a:gd name="connsiteX53" fmla="*/ 440979 w 485775"/>
              <a:gd name="connsiteY53" fmla="*/ 69024 h 485775"/>
              <a:gd name="connsiteX54" fmla="*/ 416310 w 485775"/>
              <a:gd name="connsiteY54" fmla="*/ 92495 h 485775"/>
              <a:gd name="connsiteX55" fmla="*/ 403231 w 485775"/>
              <a:gd name="connsiteY55" fmla="*/ 97724 h 485775"/>
              <a:gd name="connsiteX56" fmla="*/ 389481 w 485775"/>
              <a:gd name="connsiteY56" fmla="*/ 9182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51293" y="133137"/>
                </a:moveTo>
                <a:cubicBezTo>
                  <a:pt x="321225" y="103139"/>
                  <a:pt x="288284" y="84530"/>
                  <a:pt x="256030" y="79316"/>
                </a:cubicBezTo>
                <a:cubicBezTo>
                  <a:pt x="218634" y="73275"/>
                  <a:pt x="183600" y="85312"/>
                  <a:pt x="154662" y="114180"/>
                </a:cubicBezTo>
                <a:lnTo>
                  <a:pt x="36424" y="233025"/>
                </a:lnTo>
                <a:cubicBezTo>
                  <a:pt x="12597" y="256800"/>
                  <a:pt x="0" y="285342"/>
                  <a:pt x="0" y="315569"/>
                </a:cubicBezTo>
                <a:cubicBezTo>
                  <a:pt x="0" y="353724"/>
                  <a:pt x="19191" y="393032"/>
                  <a:pt x="55489" y="429245"/>
                </a:cubicBezTo>
                <a:lnTo>
                  <a:pt x="56682" y="430434"/>
                </a:lnTo>
                <a:cubicBezTo>
                  <a:pt x="86750" y="460432"/>
                  <a:pt x="119691" y="479045"/>
                  <a:pt x="151942" y="484255"/>
                </a:cubicBezTo>
                <a:cubicBezTo>
                  <a:pt x="158231" y="485271"/>
                  <a:pt x="164450" y="485775"/>
                  <a:pt x="170588" y="485775"/>
                </a:cubicBezTo>
                <a:cubicBezTo>
                  <a:pt x="200945" y="485775"/>
                  <a:pt x="229230" y="473415"/>
                  <a:pt x="253257" y="449443"/>
                </a:cubicBezTo>
                <a:cubicBezTo>
                  <a:pt x="260677" y="442042"/>
                  <a:pt x="260692" y="430027"/>
                  <a:pt x="253291" y="422607"/>
                </a:cubicBezTo>
                <a:cubicBezTo>
                  <a:pt x="245886" y="415187"/>
                  <a:pt x="233874" y="415176"/>
                  <a:pt x="226454" y="422577"/>
                </a:cubicBezTo>
                <a:cubicBezTo>
                  <a:pt x="170532" y="478366"/>
                  <a:pt x="107842" y="427870"/>
                  <a:pt x="83485" y="403572"/>
                </a:cubicBezTo>
                <a:lnTo>
                  <a:pt x="82295" y="402383"/>
                </a:lnTo>
                <a:cubicBezTo>
                  <a:pt x="53699" y="373856"/>
                  <a:pt x="37951" y="343024"/>
                  <a:pt x="37951" y="315569"/>
                </a:cubicBezTo>
                <a:cubicBezTo>
                  <a:pt x="37951" y="295359"/>
                  <a:pt x="46457" y="276625"/>
                  <a:pt x="63279" y="259843"/>
                </a:cubicBezTo>
                <a:lnTo>
                  <a:pt x="127589" y="195204"/>
                </a:lnTo>
                <a:cubicBezTo>
                  <a:pt x="140868" y="203806"/>
                  <a:pt x="180817" y="231087"/>
                  <a:pt x="224735" y="274672"/>
                </a:cubicBezTo>
                <a:cubicBezTo>
                  <a:pt x="256156" y="306141"/>
                  <a:pt x="279071" y="335345"/>
                  <a:pt x="293399" y="355381"/>
                </a:cubicBezTo>
                <a:lnTo>
                  <a:pt x="291616" y="357175"/>
                </a:lnTo>
                <a:cubicBezTo>
                  <a:pt x="284234" y="364613"/>
                  <a:pt x="284274" y="376628"/>
                  <a:pt x="291713" y="384011"/>
                </a:cubicBezTo>
                <a:cubicBezTo>
                  <a:pt x="299147" y="391394"/>
                  <a:pt x="311163" y="391357"/>
                  <a:pt x="318545" y="383918"/>
                </a:cubicBezTo>
                <a:lnTo>
                  <a:pt x="371547" y="330546"/>
                </a:lnTo>
                <a:cubicBezTo>
                  <a:pt x="395378" y="306771"/>
                  <a:pt x="407971" y="278230"/>
                  <a:pt x="407971" y="248002"/>
                </a:cubicBezTo>
                <a:cubicBezTo>
                  <a:pt x="407971" y="209847"/>
                  <a:pt x="388785" y="170539"/>
                  <a:pt x="352486" y="134326"/>
                </a:cubicBezTo>
                <a:close/>
                <a:moveTo>
                  <a:pt x="181517" y="140998"/>
                </a:moveTo>
                <a:cubicBezTo>
                  <a:pt x="229527" y="93099"/>
                  <a:pt x="282525" y="123541"/>
                  <a:pt x="311971" y="148488"/>
                </a:cubicBezTo>
                <a:lnTo>
                  <a:pt x="231550" y="228715"/>
                </a:lnTo>
                <a:cubicBezTo>
                  <a:pt x="198840" y="198669"/>
                  <a:pt x="170424" y="178185"/>
                  <a:pt x="154910" y="167741"/>
                </a:cubicBezTo>
                <a:close/>
                <a:moveTo>
                  <a:pt x="344681" y="303743"/>
                </a:moveTo>
                <a:lnTo>
                  <a:pt x="320498" y="328092"/>
                </a:lnTo>
                <a:cubicBezTo>
                  <a:pt x="306404" y="308824"/>
                  <a:pt x="285801" y="283018"/>
                  <a:pt x="258776" y="255159"/>
                </a:cubicBezTo>
                <a:lnTo>
                  <a:pt x="338714" y="175417"/>
                </a:lnTo>
                <a:cubicBezTo>
                  <a:pt x="359017" y="199759"/>
                  <a:pt x="370024" y="225061"/>
                  <a:pt x="370024" y="248002"/>
                </a:cubicBezTo>
                <a:cubicBezTo>
                  <a:pt x="370024" y="268212"/>
                  <a:pt x="361518" y="286946"/>
                  <a:pt x="344681" y="303743"/>
                </a:cubicBezTo>
                <a:close/>
                <a:moveTo>
                  <a:pt x="314995" y="53132"/>
                </a:moveTo>
                <a:lnTo>
                  <a:pt x="314995" y="18976"/>
                </a:lnTo>
                <a:cubicBezTo>
                  <a:pt x="314995" y="8495"/>
                  <a:pt x="323489" y="0"/>
                  <a:pt x="333970" y="0"/>
                </a:cubicBezTo>
                <a:cubicBezTo>
                  <a:pt x="344451" y="0"/>
                  <a:pt x="352946" y="8495"/>
                  <a:pt x="352946" y="18976"/>
                </a:cubicBezTo>
                <a:lnTo>
                  <a:pt x="352946" y="53132"/>
                </a:lnTo>
                <a:cubicBezTo>
                  <a:pt x="352946" y="63613"/>
                  <a:pt x="344451" y="72107"/>
                  <a:pt x="333970" y="72107"/>
                </a:cubicBezTo>
                <a:cubicBezTo>
                  <a:pt x="323489" y="72107"/>
                  <a:pt x="314995" y="63613"/>
                  <a:pt x="314995" y="53132"/>
                </a:cubicBezTo>
                <a:close/>
                <a:moveTo>
                  <a:pt x="485775" y="151805"/>
                </a:moveTo>
                <a:cubicBezTo>
                  <a:pt x="485775" y="162286"/>
                  <a:pt x="477277" y="170780"/>
                  <a:pt x="466799" y="170780"/>
                </a:cubicBezTo>
                <a:lnTo>
                  <a:pt x="432643" y="170780"/>
                </a:lnTo>
                <a:cubicBezTo>
                  <a:pt x="422162" y="170780"/>
                  <a:pt x="413668" y="162286"/>
                  <a:pt x="413668" y="151805"/>
                </a:cubicBezTo>
                <a:cubicBezTo>
                  <a:pt x="413668" y="141324"/>
                  <a:pt x="422162" y="132829"/>
                  <a:pt x="432643" y="132829"/>
                </a:cubicBezTo>
                <a:lnTo>
                  <a:pt x="466799" y="132829"/>
                </a:lnTo>
                <a:cubicBezTo>
                  <a:pt x="477277" y="132829"/>
                  <a:pt x="485775" y="141324"/>
                  <a:pt x="485775" y="151805"/>
                </a:cubicBezTo>
                <a:close/>
                <a:moveTo>
                  <a:pt x="389481" y="91828"/>
                </a:moveTo>
                <a:cubicBezTo>
                  <a:pt x="382258" y="84238"/>
                  <a:pt x="382558" y="72226"/>
                  <a:pt x="390148" y="65003"/>
                </a:cubicBezTo>
                <a:lnTo>
                  <a:pt x="414817" y="41531"/>
                </a:lnTo>
                <a:cubicBezTo>
                  <a:pt x="422411" y="34304"/>
                  <a:pt x="434419" y="34605"/>
                  <a:pt x="441646" y="42195"/>
                </a:cubicBezTo>
                <a:cubicBezTo>
                  <a:pt x="448869" y="49789"/>
                  <a:pt x="448569" y="61797"/>
                  <a:pt x="440979" y="69024"/>
                </a:cubicBezTo>
                <a:lnTo>
                  <a:pt x="416310" y="92495"/>
                </a:lnTo>
                <a:cubicBezTo>
                  <a:pt x="412637" y="95990"/>
                  <a:pt x="407931" y="97724"/>
                  <a:pt x="403231" y="97724"/>
                </a:cubicBezTo>
                <a:cubicBezTo>
                  <a:pt x="398217" y="97724"/>
                  <a:pt x="393213" y="95749"/>
                  <a:pt x="389481" y="91828"/>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3" name="Rectangle 62">
            <a:extLst>
              <a:ext uri="{FF2B5EF4-FFF2-40B4-BE49-F238E27FC236}">
                <a16:creationId xmlns:a16="http://schemas.microsoft.com/office/drawing/2014/main" id="{661235B6-079C-49C3-AC8B-EE52A9EA7B0C}"/>
              </a:ext>
            </a:extLst>
          </p:cNvPr>
          <p:cNvSpPr/>
          <p:nvPr/>
        </p:nvSpPr>
        <p:spPr>
          <a:xfrm>
            <a:off x="4518901"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4" name="TextBox 63">
            <a:extLst>
              <a:ext uri="{FF2B5EF4-FFF2-40B4-BE49-F238E27FC236}">
                <a16:creationId xmlns:a16="http://schemas.microsoft.com/office/drawing/2014/main" id="{9E61AD66-2BE1-4436-BDBB-DBE663C0D9F9}"/>
              </a:ext>
            </a:extLst>
          </p:cNvPr>
          <p:cNvSpPr txBox="1"/>
          <p:nvPr/>
        </p:nvSpPr>
        <p:spPr>
          <a:xfrm>
            <a:off x="4518900" y="4585922"/>
            <a:ext cx="995465" cy="215444"/>
          </a:xfrm>
          <a:prstGeom prst="rect">
            <a:avLst/>
          </a:prstGeom>
          <a:noFill/>
        </p:spPr>
        <p:txBody>
          <a:bodyPr wrap="none" lIns="0" tIns="0" rIns="0" bIns="0" rtlCol="0">
            <a:spAutoFit/>
          </a:bodyPr>
          <a:lstStyle/>
          <a:p>
            <a:r>
              <a:rPr lang="en-US" sz="1400" b="1">
                <a:solidFill>
                  <a:schemeClr val="tx1">
                    <a:lumMod val="65000"/>
                    <a:lumOff val="35000"/>
                  </a:schemeClr>
                </a:solidFill>
              </a:rPr>
              <a:t>Responsible</a:t>
            </a:r>
          </a:p>
        </p:txBody>
      </p:sp>
      <p:sp>
        <p:nvSpPr>
          <p:cNvPr id="66" name="Rectangle 65">
            <a:extLst>
              <a:ext uri="{FF2B5EF4-FFF2-40B4-BE49-F238E27FC236}">
                <a16:creationId xmlns:a16="http://schemas.microsoft.com/office/drawing/2014/main" id="{8951A954-024E-4F83-BFAB-93B67E721C85}"/>
              </a:ext>
            </a:extLst>
          </p:cNvPr>
          <p:cNvSpPr/>
          <p:nvPr/>
        </p:nvSpPr>
        <p:spPr>
          <a:xfrm>
            <a:off x="3863561"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2" name="Shape">
            <a:extLst>
              <a:ext uri="{FF2B5EF4-FFF2-40B4-BE49-F238E27FC236}">
                <a16:creationId xmlns:a16="http://schemas.microsoft.com/office/drawing/2014/main" id="{F7EA45DB-6569-4411-AAD7-E79FCB4674D6}"/>
              </a:ext>
            </a:extLst>
          </p:cNvPr>
          <p:cNvSpPr>
            <a:spLocks noChangeAspect="1"/>
          </p:cNvSpPr>
          <p:nvPr/>
        </p:nvSpPr>
        <p:spPr>
          <a:xfrm>
            <a:off x="3989302" y="4706808"/>
            <a:ext cx="232241" cy="252455"/>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8" name="Rectangle 67">
            <a:extLst>
              <a:ext uri="{FF2B5EF4-FFF2-40B4-BE49-F238E27FC236}">
                <a16:creationId xmlns:a16="http://schemas.microsoft.com/office/drawing/2014/main" id="{9EB3B392-C6EF-4276-8BB6-18C5588E749D}"/>
              </a:ext>
            </a:extLst>
          </p:cNvPr>
          <p:cNvSpPr/>
          <p:nvPr/>
        </p:nvSpPr>
        <p:spPr>
          <a:xfrm>
            <a:off x="4518901"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9" name="TextBox 68">
            <a:extLst>
              <a:ext uri="{FF2B5EF4-FFF2-40B4-BE49-F238E27FC236}">
                <a16:creationId xmlns:a16="http://schemas.microsoft.com/office/drawing/2014/main" id="{28EAFBAF-64E1-4074-868D-D045627252DF}"/>
              </a:ext>
            </a:extLst>
          </p:cNvPr>
          <p:cNvSpPr txBox="1"/>
          <p:nvPr/>
        </p:nvSpPr>
        <p:spPr>
          <a:xfrm>
            <a:off x="4518900" y="5370720"/>
            <a:ext cx="517770" cy="215444"/>
          </a:xfrm>
          <a:prstGeom prst="rect">
            <a:avLst/>
          </a:prstGeom>
          <a:noFill/>
        </p:spPr>
        <p:txBody>
          <a:bodyPr wrap="none" lIns="0" tIns="0" rIns="0" bIns="0" rtlCol="0">
            <a:spAutoFit/>
          </a:bodyPr>
          <a:lstStyle/>
          <a:p>
            <a:r>
              <a:rPr lang="en-US" sz="1400" b="1">
                <a:solidFill>
                  <a:schemeClr val="tx1">
                    <a:lumMod val="65000"/>
                    <a:lumOff val="35000"/>
                  </a:schemeClr>
                </a:solidFill>
              </a:rPr>
              <a:t>Clever</a:t>
            </a:r>
          </a:p>
        </p:txBody>
      </p:sp>
      <p:sp>
        <p:nvSpPr>
          <p:cNvPr id="71" name="Rectangle 70">
            <a:extLst>
              <a:ext uri="{FF2B5EF4-FFF2-40B4-BE49-F238E27FC236}">
                <a16:creationId xmlns:a16="http://schemas.microsoft.com/office/drawing/2014/main" id="{E0483526-9180-41B5-B768-A182D3EA3017}"/>
              </a:ext>
            </a:extLst>
          </p:cNvPr>
          <p:cNvSpPr/>
          <p:nvPr/>
        </p:nvSpPr>
        <p:spPr>
          <a:xfrm>
            <a:off x="3863561"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3" name="Shape">
            <a:extLst>
              <a:ext uri="{FF2B5EF4-FFF2-40B4-BE49-F238E27FC236}">
                <a16:creationId xmlns:a16="http://schemas.microsoft.com/office/drawing/2014/main" id="{A1C14960-979C-43C2-9FAE-D28C12796BC8}"/>
              </a:ext>
            </a:extLst>
          </p:cNvPr>
          <p:cNvSpPr>
            <a:spLocks noChangeAspect="1"/>
          </p:cNvSpPr>
          <p:nvPr/>
        </p:nvSpPr>
        <p:spPr>
          <a:xfrm>
            <a:off x="3979195" y="5491853"/>
            <a:ext cx="252455" cy="251962"/>
          </a:xfrm>
          <a:custGeom>
            <a:avLst/>
            <a:gdLst>
              <a:gd name="connsiteX0" fmla="*/ 467712 w 486724"/>
              <a:gd name="connsiteY0" fmla="*/ 390897 h 485775"/>
              <a:gd name="connsiteX1" fmla="*/ 486725 w 486724"/>
              <a:gd name="connsiteY1" fmla="*/ 371922 h 485775"/>
              <a:gd name="connsiteX2" fmla="*/ 486725 w 486724"/>
              <a:gd name="connsiteY2" fmla="*/ 352108 h 485775"/>
              <a:gd name="connsiteX3" fmla="*/ 404851 w 486724"/>
              <a:gd name="connsiteY3" fmla="*/ 270402 h 485775"/>
              <a:gd name="connsiteX4" fmla="*/ 388389 w 486724"/>
              <a:gd name="connsiteY4" fmla="*/ 270402 h 485775"/>
              <a:gd name="connsiteX5" fmla="*/ 391661 w 486724"/>
              <a:gd name="connsiteY5" fmla="*/ 251427 h 485775"/>
              <a:gd name="connsiteX6" fmla="*/ 391661 w 486724"/>
              <a:gd name="connsiteY6" fmla="*/ 95827 h 485775"/>
              <a:gd name="connsiteX7" fmla="*/ 372648 w 486724"/>
              <a:gd name="connsiteY7" fmla="*/ 76851 h 485775"/>
              <a:gd name="connsiteX8" fmla="*/ 315610 w 486724"/>
              <a:gd name="connsiteY8" fmla="*/ 76851 h 485775"/>
              <a:gd name="connsiteX9" fmla="*/ 315610 w 486724"/>
              <a:gd name="connsiteY9" fmla="*/ 56927 h 485775"/>
              <a:gd name="connsiteX10" fmla="*/ 258572 w 486724"/>
              <a:gd name="connsiteY10" fmla="*/ 0 h 485775"/>
              <a:gd name="connsiteX11" fmla="*/ 201534 w 486724"/>
              <a:gd name="connsiteY11" fmla="*/ 56927 h 485775"/>
              <a:gd name="connsiteX12" fmla="*/ 201534 w 486724"/>
              <a:gd name="connsiteY12" fmla="*/ 76851 h 485775"/>
              <a:gd name="connsiteX13" fmla="*/ 144496 w 486724"/>
              <a:gd name="connsiteY13" fmla="*/ 76851 h 485775"/>
              <a:gd name="connsiteX14" fmla="*/ 125483 w 486724"/>
              <a:gd name="connsiteY14" fmla="*/ 95827 h 485775"/>
              <a:gd name="connsiteX15" fmla="*/ 125483 w 486724"/>
              <a:gd name="connsiteY15" fmla="*/ 251427 h 485775"/>
              <a:gd name="connsiteX16" fmla="*/ 127392 w 486724"/>
              <a:gd name="connsiteY16" fmla="*/ 266021 h 485775"/>
              <a:gd name="connsiteX17" fmla="*/ 96722 w 486724"/>
              <a:gd name="connsiteY17" fmla="*/ 238051 h 485775"/>
              <a:gd name="connsiteX18" fmla="*/ 56502 w 486724"/>
              <a:gd name="connsiteY18" fmla="*/ 222014 h 485775"/>
              <a:gd name="connsiteX19" fmla="*/ 16327 w 486724"/>
              <a:gd name="connsiteY19" fmla="*/ 239066 h 485775"/>
              <a:gd name="connsiteX20" fmla="*/ 3 w 486724"/>
              <a:gd name="connsiteY20" fmla="*/ 279475 h 485775"/>
              <a:gd name="connsiteX21" fmla="*/ 17088 w 486724"/>
              <a:gd name="connsiteY21" fmla="*/ 319572 h 485775"/>
              <a:gd name="connsiteX22" fmla="*/ 17485 w 486724"/>
              <a:gd name="connsiteY22" fmla="*/ 319950 h 485775"/>
              <a:gd name="connsiteX23" fmla="*/ 114317 w 486724"/>
              <a:gd name="connsiteY23" fmla="*/ 409428 h 485775"/>
              <a:gd name="connsiteX24" fmla="*/ 201374 w 486724"/>
              <a:gd name="connsiteY24" fmla="*/ 465925 h 485775"/>
              <a:gd name="connsiteX25" fmla="*/ 303515 w 486724"/>
              <a:gd name="connsiteY25" fmla="*/ 485775 h 485775"/>
              <a:gd name="connsiteX26" fmla="*/ 467712 w 486724"/>
              <a:gd name="connsiteY26" fmla="*/ 485775 h 485775"/>
              <a:gd name="connsiteX27" fmla="*/ 486725 w 486724"/>
              <a:gd name="connsiteY27" fmla="*/ 466799 h 485775"/>
              <a:gd name="connsiteX28" fmla="*/ 467712 w 486724"/>
              <a:gd name="connsiteY28" fmla="*/ 447824 h 485775"/>
              <a:gd name="connsiteX29" fmla="*/ 303515 w 486724"/>
              <a:gd name="connsiteY29" fmla="*/ 447824 h 485775"/>
              <a:gd name="connsiteX30" fmla="*/ 140608 w 486724"/>
              <a:gd name="connsiteY30" fmla="*/ 382010 h 485775"/>
              <a:gd name="connsiteX31" fmla="*/ 140299 w 486724"/>
              <a:gd name="connsiteY31" fmla="*/ 381721 h 485775"/>
              <a:gd name="connsiteX32" fmla="*/ 43557 w 486724"/>
              <a:gd name="connsiteY32" fmla="*/ 292324 h 485775"/>
              <a:gd name="connsiteX33" fmla="*/ 38024 w 486724"/>
              <a:gd name="connsiteY33" fmla="*/ 279119 h 485775"/>
              <a:gd name="connsiteX34" fmla="*/ 43468 w 486724"/>
              <a:gd name="connsiteY34" fmla="*/ 265651 h 485775"/>
              <a:gd name="connsiteX35" fmla="*/ 56859 w 486724"/>
              <a:gd name="connsiteY35" fmla="*/ 259966 h 485775"/>
              <a:gd name="connsiteX36" fmla="*/ 70353 w 486724"/>
              <a:gd name="connsiteY36" fmla="*/ 265399 h 485775"/>
              <a:gd name="connsiteX37" fmla="*/ 70847 w 486724"/>
              <a:gd name="connsiteY37" fmla="*/ 265862 h 485775"/>
              <a:gd name="connsiteX38" fmla="*/ 180590 w 486724"/>
              <a:gd name="connsiteY38" fmla="*/ 365947 h 485775"/>
              <a:gd name="connsiteX39" fmla="*/ 222448 w 486724"/>
              <a:gd name="connsiteY39" fmla="*/ 384256 h 485775"/>
              <a:gd name="connsiteX40" fmla="*/ 317511 w 486724"/>
              <a:gd name="connsiteY40" fmla="*/ 384256 h 485775"/>
              <a:gd name="connsiteX41" fmla="*/ 336524 w 486724"/>
              <a:gd name="connsiteY41" fmla="*/ 365280 h 485775"/>
              <a:gd name="connsiteX42" fmla="*/ 317511 w 486724"/>
              <a:gd name="connsiteY42" fmla="*/ 346304 h 485775"/>
              <a:gd name="connsiteX43" fmla="*/ 222448 w 486724"/>
              <a:gd name="connsiteY43" fmla="*/ 346304 h 485775"/>
              <a:gd name="connsiteX44" fmla="*/ 211839 w 486724"/>
              <a:gd name="connsiteY44" fmla="*/ 343069 h 485775"/>
              <a:gd name="connsiteX45" fmla="*/ 211508 w 486724"/>
              <a:gd name="connsiteY45" fmla="*/ 342732 h 485775"/>
              <a:gd name="connsiteX46" fmla="*/ 207650 w 486724"/>
              <a:gd name="connsiteY46" fmla="*/ 339215 h 485775"/>
              <a:gd name="connsiteX47" fmla="*/ 203435 w 486724"/>
              <a:gd name="connsiteY47" fmla="*/ 327329 h 485775"/>
              <a:gd name="connsiteX48" fmla="*/ 222448 w 486724"/>
              <a:gd name="connsiteY48" fmla="*/ 308353 h 485775"/>
              <a:gd name="connsiteX49" fmla="*/ 404851 w 486724"/>
              <a:gd name="connsiteY49" fmla="*/ 308353 h 485775"/>
              <a:gd name="connsiteX50" fmla="*/ 448699 w 486724"/>
              <a:gd name="connsiteY50" fmla="*/ 352108 h 485775"/>
              <a:gd name="connsiteX51" fmla="*/ 448699 w 486724"/>
              <a:gd name="connsiteY51" fmla="*/ 371922 h 485775"/>
              <a:gd name="connsiteX52" fmla="*/ 467712 w 486724"/>
              <a:gd name="connsiteY52" fmla="*/ 390897 h 485775"/>
              <a:gd name="connsiteX53" fmla="*/ 239559 w 486724"/>
              <a:gd name="connsiteY53" fmla="*/ 56927 h 485775"/>
              <a:gd name="connsiteX54" fmla="*/ 258572 w 486724"/>
              <a:gd name="connsiteY54" fmla="*/ 37951 h 485775"/>
              <a:gd name="connsiteX55" fmla="*/ 277585 w 486724"/>
              <a:gd name="connsiteY55" fmla="*/ 56927 h 485775"/>
              <a:gd name="connsiteX56" fmla="*/ 277585 w 486724"/>
              <a:gd name="connsiteY56" fmla="*/ 76851 h 485775"/>
              <a:gd name="connsiteX57" fmla="*/ 239559 w 486724"/>
              <a:gd name="connsiteY57" fmla="*/ 76851 h 485775"/>
              <a:gd name="connsiteX58" fmla="*/ 222448 w 486724"/>
              <a:gd name="connsiteY58" fmla="*/ 270402 h 485775"/>
              <a:gd name="connsiteX59" fmla="*/ 182521 w 486724"/>
              <a:gd name="connsiteY59" fmla="*/ 270402 h 485775"/>
              <a:gd name="connsiteX60" fmla="*/ 163508 w 486724"/>
              <a:gd name="connsiteY60" fmla="*/ 251427 h 485775"/>
              <a:gd name="connsiteX61" fmla="*/ 163508 w 486724"/>
              <a:gd name="connsiteY61" fmla="*/ 114802 h 485775"/>
              <a:gd name="connsiteX62" fmla="*/ 201534 w 486724"/>
              <a:gd name="connsiteY62" fmla="*/ 114802 h 485775"/>
              <a:gd name="connsiteX63" fmla="*/ 201534 w 486724"/>
              <a:gd name="connsiteY63" fmla="*/ 134727 h 485775"/>
              <a:gd name="connsiteX64" fmla="*/ 220546 w 486724"/>
              <a:gd name="connsiteY64" fmla="*/ 153702 h 485775"/>
              <a:gd name="connsiteX65" fmla="*/ 239559 w 486724"/>
              <a:gd name="connsiteY65" fmla="*/ 134727 h 485775"/>
              <a:gd name="connsiteX66" fmla="*/ 239559 w 486724"/>
              <a:gd name="connsiteY66" fmla="*/ 114802 h 485775"/>
              <a:gd name="connsiteX67" fmla="*/ 277585 w 486724"/>
              <a:gd name="connsiteY67" fmla="*/ 114802 h 485775"/>
              <a:gd name="connsiteX68" fmla="*/ 277585 w 486724"/>
              <a:gd name="connsiteY68" fmla="*/ 134727 h 485775"/>
              <a:gd name="connsiteX69" fmla="*/ 296597 w 486724"/>
              <a:gd name="connsiteY69" fmla="*/ 153702 h 485775"/>
              <a:gd name="connsiteX70" fmla="*/ 315610 w 486724"/>
              <a:gd name="connsiteY70" fmla="*/ 134727 h 485775"/>
              <a:gd name="connsiteX71" fmla="*/ 315610 w 486724"/>
              <a:gd name="connsiteY71" fmla="*/ 114802 h 485775"/>
              <a:gd name="connsiteX72" fmla="*/ 353636 w 486724"/>
              <a:gd name="connsiteY72" fmla="*/ 114802 h 485775"/>
              <a:gd name="connsiteX73" fmla="*/ 353636 w 486724"/>
              <a:gd name="connsiteY73" fmla="*/ 251427 h 485775"/>
              <a:gd name="connsiteX74" fmla="*/ 334623 w 486724"/>
              <a:gd name="connsiteY74" fmla="*/ 27040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86724" h="485775">
                <a:moveTo>
                  <a:pt x="467712" y="390897"/>
                </a:moveTo>
                <a:cubicBezTo>
                  <a:pt x="478213" y="390897"/>
                  <a:pt x="486725" y="382403"/>
                  <a:pt x="486725" y="371922"/>
                </a:cubicBezTo>
                <a:lnTo>
                  <a:pt x="486725" y="352108"/>
                </a:lnTo>
                <a:cubicBezTo>
                  <a:pt x="486725" y="307056"/>
                  <a:pt x="449995" y="270402"/>
                  <a:pt x="404851" y="270402"/>
                </a:cubicBezTo>
                <a:lnTo>
                  <a:pt x="388389" y="270402"/>
                </a:lnTo>
                <a:cubicBezTo>
                  <a:pt x="390502" y="264461"/>
                  <a:pt x="391661" y="258079"/>
                  <a:pt x="391661" y="251427"/>
                </a:cubicBezTo>
                <a:lnTo>
                  <a:pt x="391661" y="95827"/>
                </a:lnTo>
                <a:cubicBezTo>
                  <a:pt x="391661" y="85346"/>
                  <a:pt x="383150" y="76851"/>
                  <a:pt x="372648" y="76851"/>
                </a:cubicBezTo>
                <a:lnTo>
                  <a:pt x="315610" y="76851"/>
                </a:lnTo>
                <a:lnTo>
                  <a:pt x="315610" y="56927"/>
                </a:lnTo>
                <a:cubicBezTo>
                  <a:pt x="315610" y="25536"/>
                  <a:pt x="290021" y="0"/>
                  <a:pt x="258572" y="0"/>
                </a:cubicBezTo>
                <a:cubicBezTo>
                  <a:pt x="227119" y="0"/>
                  <a:pt x="201534" y="25536"/>
                  <a:pt x="201534" y="56927"/>
                </a:cubicBezTo>
                <a:lnTo>
                  <a:pt x="201534" y="76851"/>
                </a:lnTo>
                <a:lnTo>
                  <a:pt x="144496" y="76851"/>
                </a:lnTo>
                <a:cubicBezTo>
                  <a:pt x="133994" y="76851"/>
                  <a:pt x="125483" y="85346"/>
                  <a:pt x="125483" y="95827"/>
                </a:cubicBezTo>
                <a:lnTo>
                  <a:pt x="125483" y="251427"/>
                </a:lnTo>
                <a:cubicBezTo>
                  <a:pt x="125483" y="256471"/>
                  <a:pt x="126151" y="261363"/>
                  <a:pt x="127392" y="266021"/>
                </a:cubicBezTo>
                <a:lnTo>
                  <a:pt x="96722" y="238051"/>
                </a:lnTo>
                <a:cubicBezTo>
                  <a:pt x="85879" y="227566"/>
                  <a:pt x="71579" y="221862"/>
                  <a:pt x="56502" y="222014"/>
                </a:cubicBezTo>
                <a:cubicBezTo>
                  <a:pt x="41266" y="222159"/>
                  <a:pt x="26999" y="228215"/>
                  <a:pt x="16327" y="239066"/>
                </a:cubicBezTo>
                <a:cubicBezTo>
                  <a:pt x="5654" y="249922"/>
                  <a:pt x="-142" y="264272"/>
                  <a:pt x="3" y="279475"/>
                </a:cubicBezTo>
                <a:cubicBezTo>
                  <a:pt x="144" y="294681"/>
                  <a:pt x="6211" y="308920"/>
                  <a:pt x="17088" y="319572"/>
                </a:cubicBezTo>
                <a:cubicBezTo>
                  <a:pt x="17218" y="319702"/>
                  <a:pt x="17352" y="319828"/>
                  <a:pt x="17485" y="319950"/>
                </a:cubicBezTo>
                <a:lnTo>
                  <a:pt x="114317" y="409428"/>
                </a:lnTo>
                <a:cubicBezTo>
                  <a:pt x="139549" y="433774"/>
                  <a:pt x="168841" y="452783"/>
                  <a:pt x="201374" y="465925"/>
                </a:cubicBezTo>
                <a:cubicBezTo>
                  <a:pt x="233978" y="479096"/>
                  <a:pt x="268342" y="485775"/>
                  <a:pt x="303515" y="485775"/>
                </a:cubicBezTo>
                <a:lnTo>
                  <a:pt x="467712" y="485775"/>
                </a:lnTo>
                <a:cubicBezTo>
                  <a:pt x="478213" y="485775"/>
                  <a:pt x="486725" y="477280"/>
                  <a:pt x="486725" y="466799"/>
                </a:cubicBezTo>
                <a:cubicBezTo>
                  <a:pt x="486725" y="456318"/>
                  <a:pt x="478213" y="447824"/>
                  <a:pt x="467712" y="447824"/>
                </a:cubicBezTo>
                <a:lnTo>
                  <a:pt x="303515" y="447824"/>
                </a:lnTo>
                <a:cubicBezTo>
                  <a:pt x="242385" y="447824"/>
                  <a:pt x="184530" y="424449"/>
                  <a:pt x="140608" y="382010"/>
                </a:cubicBezTo>
                <a:cubicBezTo>
                  <a:pt x="140507" y="381913"/>
                  <a:pt x="140403" y="381817"/>
                  <a:pt x="140299" y="381721"/>
                </a:cubicBezTo>
                <a:lnTo>
                  <a:pt x="43557" y="292324"/>
                </a:lnTo>
                <a:cubicBezTo>
                  <a:pt x="40033" y="288792"/>
                  <a:pt x="38073" y="284111"/>
                  <a:pt x="38024" y="279119"/>
                </a:cubicBezTo>
                <a:cubicBezTo>
                  <a:pt x="37976" y="274053"/>
                  <a:pt x="39911" y="269268"/>
                  <a:pt x="43468" y="265651"/>
                </a:cubicBezTo>
                <a:cubicBezTo>
                  <a:pt x="47026" y="262034"/>
                  <a:pt x="51783" y="260014"/>
                  <a:pt x="56859" y="259966"/>
                </a:cubicBezTo>
                <a:cubicBezTo>
                  <a:pt x="61920" y="259936"/>
                  <a:pt x="66729" y="261848"/>
                  <a:pt x="70353" y="265399"/>
                </a:cubicBezTo>
                <a:cubicBezTo>
                  <a:pt x="70517" y="265558"/>
                  <a:pt x="70680" y="265710"/>
                  <a:pt x="70847" y="265862"/>
                </a:cubicBezTo>
                <a:lnTo>
                  <a:pt x="180590" y="365947"/>
                </a:lnTo>
                <a:cubicBezTo>
                  <a:pt x="191017" y="377195"/>
                  <a:pt x="205919" y="384256"/>
                  <a:pt x="222448" y="384256"/>
                </a:cubicBezTo>
                <a:lnTo>
                  <a:pt x="317511" y="384256"/>
                </a:lnTo>
                <a:cubicBezTo>
                  <a:pt x="328013" y="384256"/>
                  <a:pt x="336524" y="375761"/>
                  <a:pt x="336524" y="365280"/>
                </a:cubicBezTo>
                <a:cubicBezTo>
                  <a:pt x="336524" y="354799"/>
                  <a:pt x="328013" y="346304"/>
                  <a:pt x="317511" y="346304"/>
                </a:cubicBezTo>
                <a:lnTo>
                  <a:pt x="222448" y="346304"/>
                </a:lnTo>
                <a:cubicBezTo>
                  <a:pt x="218523" y="346304"/>
                  <a:pt x="214872" y="345111"/>
                  <a:pt x="211839" y="343069"/>
                </a:cubicBezTo>
                <a:cubicBezTo>
                  <a:pt x="211727" y="342958"/>
                  <a:pt x="211623" y="342839"/>
                  <a:pt x="211508" y="342732"/>
                </a:cubicBezTo>
                <a:lnTo>
                  <a:pt x="207650" y="339215"/>
                </a:lnTo>
                <a:cubicBezTo>
                  <a:pt x="205017" y="335957"/>
                  <a:pt x="203435" y="331828"/>
                  <a:pt x="203435" y="327329"/>
                </a:cubicBezTo>
                <a:cubicBezTo>
                  <a:pt x="203435" y="316866"/>
                  <a:pt x="211965" y="308353"/>
                  <a:pt x="222448" y="308353"/>
                </a:cubicBezTo>
                <a:lnTo>
                  <a:pt x="404851" y="308353"/>
                </a:lnTo>
                <a:cubicBezTo>
                  <a:pt x="429029" y="308353"/>
                  <a:pt x="448699" y="327981"/>
                  <a:pt x="448699" y="352108"/>
                </a:cubicBezTo>
                <a:lnTo>
                  <a:pt x="448699" y="371922"/>
                </a:lnTo>
                <a:cubicBezTo>
                  <a:pt x="448699" y="382403"/>
                  <a:pt x="457210" y="390897"/>
                  <a:pt x="467712" y="390897"/>
                </a:cubicBezTo>
                <a:close/>
                <a:moveTo>
                  <a:pt x="239559" y="56927"/>
                </a:moveTo>
                <a:cubicBezTo>
                  <a:pt x="239559" y="46464"/>
                  <a:pt x="248089" y="37951"/>
                  <a:pt x="258572" y="37951"/>
                </a:cubicBezTo>
                <a:cubicBezTo>
                  <a:pt x="269055" y="37951"/>
                  <a:pt x="277585" y="46464"/>
                  <a:pt x="277585" y="56927"/>
                </a:cubicBezTo>
                <a:lnTo>
                  <a:pt x="277585" y="76851"/>
                </a:lnTo>
                <a:lnTo>
                  <a:pt x="239559" y="76851"/>
                </a:lnTo>
                <a:close/>
                <a:moveTo>
                  <a:pt x="222448" y="270402"/>
                </a:moveTo>
                <a:lnTo>
                  <a:pt x="182521" y="270402"/>
                </a:lnTo>
                <a:cubicBezTo>
                  <a:pt x="172038" y="270402"/>
                  <a:pt x="163508" y="261889"/>
                  <a:pt x="163508" y="251427"/>
                </a:cubicBezTo>
                <a:lnTo>
                  <a:pt x="163508" y="114802"/>
                </a:lnTo>
                <a:lnTo>
                  <a:pt x="201534" y="114802"/>
                </a:lnTo>
                <a:lnTo>
                  <a:pt x="201534" y="134727"/>
                </a:lnTo>
                <a:cubicBezTo>
                  <a:pt x="201534" y="145208"/>
                  <a:pt x="210045" y="153702"/>
                  <a:pt x="220546" y="153702"/>
                </a:cubicBezTo>
                <a:cubicBezTo>
                  <a:pt x="231048" y="153702"/>
                  <a:pt x="239559" y="145208"/>
                  <a:pt x="239559" y="134727"/>
                </a:cubicBezTo>
                <a:lnTo>
                  <a:pt x="239559" y="114802"/>
                </a:lnTo>
                <a:lnTo>
                  <a:pt x="277585" y="114802"/>
                </a:lnTo>
                <a:lnTo>
                  <a:pt x="277585" y="134727"/>
                </a:lnTo>
                <a:cubicBezTo>
                  <a:pt x="277585" y="145208"/>
                  <a:pt x="286096" y="153702"/>
                  <a:pt x="296597" y="153702"/>
                </a:cubicBezTo>
                <a:cubicBezTo>
                  <a:pt x="307099" y="153702"/>
                  <a:pt x="315610" y="145208"/>
                  <a:pt x="315610" y="134727"/>
                </a:cubicBezTo>
                <a:lnTo>
                  <a:pt x="315610" y="114802"/>
                </a:lnTo>
                <a:lnTo>
                  <a:pt x="353636" y="114802"/>
                </a:lnTo>
                <a:lnTo>
                  <a:pt x="353636" y="251427"/>
                </a:lnTo>
                <a:cubicBezTo>
                  <a:pt x="353636" y="261889"/>
                  <a:pt x="345106" y="270402"/>
                  <a:pt x="334623" y="27040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78" name="Figures">
            <a:extLst>
              <a:ext uri="{FF2B5EF4-FFF2-40B4-BE49-F238E27FC236}">
                <a16:creationId xmlns:a16="http://schemas.microsoft.com/office/drawing/2014/main" id="{3BD4B4BD-54D5-4430-9715-D48C22B60978}"/>
              </a:ext>
            </a:extLst>
          </p:cNvPr>
          <p:cNvSpPr/>
          <p:nvPr/>
        </p:nvSpPr>
        <p:spPr>
          <a:xfrm>
            <a:off x="7219459" y="645160"/>
            <a:ext cx="3777534" cy="6213603"/>
          </a:xfrm>
          <a:custGeom>
            <a:avLst/>
            <a:gdLst>
              <a:gd name="connsiteX0" fmla="*/ 2969722 w 3777534"/>
              <a:gd name="connsiteY0" fmla="*/ 6213604 h 6213603"/>
              <a:gd name="connsiteX1" fmla="*/ 22209 w 3777534"/>
              <a:gd name="connsiteY1" fmla="*/ 6213604 h 6213603"/>
              <a:gd name="connsiteX2" fmla="*/ 21318 w 3777534"/>
              <a:gd name="connsiteY2" fmla="*/ 5991691 h 6213603"/>
              <a:gd name="connsiteX3" fmla="*/ 25392 w 3777534"/>
              <a:gd name="connsiteY3" fmla="*/ 5895057 h 6213603"/>
              <a:gd name="connsiteX4" fmla="*/ 4385 w 3777534"/>
              <a:gd name="connsiteY4" fmla="*/ 5569635 h 6213603"/>
              <a:gd name="connsiteX5" fmla="*/ 2221 w 3777534"/>
              <a:gd name="connsiteY5" fmla="*/ 5296668 h 6213603"/>
              <a:gd name="connsiteX6" fmla="*/ 9605 w 3777534"/>
              <a:gd name="connsiteY6" fmla="*/ 5103783 h 6213603"/>
              <a:gd name="connsiteX7" fmla="*/ 26156 w 3777534"/>
              <a:gd name="connsiteY7" fmla="*/ 5004348 h 6213603"/>
              <a:gd name="connsiteX8" fmla="*/ 52256 w 3777534"/>
              <a:gd name="connsiteY8" fmla="*/ 4558230 h 6213603"/>
              <a:gd name="connsiteX9" fmla="*/ 94016 w 3777534"/>
              <a:gd name="connsiteY9" fmla="*/ 4294938 h 6213603"/>
              <a:gd name="connsiteX10" fmla="*/ 112986 w 3777534"/>
              <a:gd name="connsiteY10" fmla="*/ 4157309 h 6213603"/>
              <a:gd name="connsiteX11" fmla="*/ 151818 w 3777534"/>
              <a:gd name="connsiteY11" fmla="*/ 3775867 h 6213603"/>
              <a:gd name="connsiteX12" fmla="*/ 190650 w 3777534"/>
              <a:gd name="connsiteY12" fmla="*/ 3437077 h 6213603"/>
              <a:gd name="connsiteX13" fmla="*/ 190650 w 3777534"/>
              <a:gd name="connsiteY13" fmla="*/ 2957984 h 6213603"/>
              <a:gd name="connsiteX14" fmla="*/ 177154 w 3777534"/>
              <a:gd name="connsiteY14" fmla="*/ 2822646 h 6213603"/>
              <a:gd name="connsiteX15" fmla="*/ 143033 w 3777534"/>
              <a:gd name="connsiteY15" fmla="*/ 2529690 h 6213603"/>
              <a:gd name="connsiteX16" fmla="*/ 251889 w 3777534"/>
              <a:gd name="connsiteY16" fmla="*/ 2352974 h 6213603"/>
              <a:gd name="connsiteX17" fmla="*/ 383153 w 3777534"/>
              <a:gd name="connsiteY17" fmla="*/ 2284987 h 6213603"/>
              <a:gd name="connsiteX18" fmla="*/ 873450 w 3777534"/>
              <a:gd name="connsiteY18" fmla="*/ 1984646 h 6213603"/>
              <a:gd name="connsiteX19" fmla="*/ 1030050 w 3777534"/>
              <a:gd name="connsiteY19" fmla="*/ 1812641 h 6213603"/>
              <a:gd name="connsiteX20" fmla="*/ 1060097 w 3777534"/>
              <a:gd name="connsiteY20" fmla="*/ 1700093 h 6213603"/>
              <a:gd name="connsiteX21" fmla="*/ 892420 w 3777534"/>
              <a:gd name="connsiteY21" fmla="*/ 1420250 h 6213603"/>
              <a:gd name="connsiteX22" fmla="*/ 878415 w 3777534"/>
              <a:gd name="connsiteY22" fmla="*/ 1406755 h 6213603"/>
              <a:gd name="connsiteX23" fmla="*/ 667324 w 3777534"/>
              <a:gd name="connsiteY23" fmla="*/ 1091391 h 6213603"/>
              <a:gd name="connsiteX24" fmla="*/ 658157 w 3777534"/>
              <a:gd name="connsiteY24" fmla="*/ 984445 h 6213603"/>
              <a:gd name="connsiteX25" fmla="*/ 648736 w 3777534"/>
              <a:gd name="connsiteY25" fmla="*/ 870369 h 6213603"/>
              <a:gd name="connsiteX26" fmla="*/ 630657 w 3777534"/>
              <a:gd name="connsiteY26" fmla="*/ 636233 h 6213603"/>
              <a:gd name="connsiteX27" fmla="*/ 751735 w 3777534"/>
              <a:gd name="connsiteY27" fmla="*/ 259248 h 6213603"/>
              <a:gd name="connsiteX28" fmla="*/ 783946 w 3777534"/>
              <a:gd name="connsiteY28" fmla="*/ 227418 h 6213603"/>
              <a:gd name="connsiteX29" fmla="*/ 844167 w 3777534"/>
              <a:gd name="connsiteY29" fmla="*/ 177255 h 6213603"/>
              <a:gd name="connsiteX30" fmla="*/ 947167 w 3777534"/>
              <a:gd name="connsiteY30" fmla="*/ 85842 h 6213603"/>
              <a:gd name="connsiteX31" fmla="*/ 969702 w 3777534"/>
              <a:gd name="connsiteY31" fmla="*/ 71964 h 6213603"/>
              <a:gd name="connsiteX32" fmla="*/ 1061370 w 3777534"/>
              <a:gd name="connsiteY32" fmla="*/ 30459 h 6213603"/>
              <a:gd name="connsiteX33" fmla="*/ 1202182 w 3777534"/>
              <a:gd name="connsiteY33" fmla="*/ 11871 h 6213603"/>
              <a:gd name="connsiteX34" fmla="*/ 1261894 w 3777534"/>
              <a:gd name="connsiteY34" fmla="*/ 158 h 6213603"/>
              <a:gd name="connsiteX35" fmla="*/ 1459999 w 3777534"/>
              <a:gd name="connsiteY35" fmla="*/ 39753 h 6213603"/>
              <a:gd name="connsiteX36" fmla="*/ 1602339 w 3777534"/>
              <a:gd name="connsiteY36" fmla="*/ 107231 h 6213603"/>
              <a:gd name="connsiteX37" fmla="*/ 1664470 w 3777534"/>
              <a:gd name="connsiteY37" fmla="*/ 137151 h 6213603"/>
              <a:gd name="connsiteX38" fmla="*/ 1787967 w 3777534"/>
              <a:gd name="connsiteY38" fmla="*/ 259120 h 6213603"/>
              <a:gd name="connsiteX39" fmla="*/ 1895677 w 3777534"/>
              <a:gd name="connsiteY39" fmla="*/ 515027 h 6213603"/>
              <a:gd name="connsiteX40" fmla="*/ 1916048 w 3777534"/>
              <a:gd name="connsiteY40" fmla="*/ 636233 h 6213603"/>
              <a:gd name="connsiteX41" fmla="*/ 1895932 w 3777534"/>
              <a:gd name="connsiteY41" fmla="*/ 800981 h 6213603"/>
              <a:gd name="connsiteX42" fmla="*/ 1909555 w 3777534"/>
              <a:gd name="connsiteY42" fmla="*/ 835102 h 6213603"/>
              <a:gd name="connsiteX43" fmla="*/ 1942021 w 3777534"/>
              <a:gd name="connsiteY43" fmla="*/ 900288 h 6213603"/>
              <a:gd name="connsiteX44" fmla="*/ 1928652 w 3777534"/>
              <a:gd name="connsiteY44" fmla="*/ 956307 h 6213603"/>
              <a:gd name="connsiteX45" fmla="*/ 1886765 w 3777534"/>
              <a:gd name="connsiteY45" fmla="*/ 1101194 h 6213603"/>
              <a:gd name="connsiteX46" fmla="*/ 1852644 w 3777534"/>
              <a:gd name="connsiteY46" fmla="*/ 1189679 h 6213603"/>
              <a:gd name="connsiteX47" fmla="*/ 1811775 w 3777534"/>
              <a:gd name="connsiteY47" fmla="*/ 1462901 h 6213603"/>
              <a:gd name="connsiteX48" fmla="*/ 1893895 w 3777534"/>
              <a:gd name="connsiteY48" fmla="*/ 1558389 h 6213603"/>
              <a:gd name="connsiteX49" fmla="*/ 2010644 w 3777534"/>
              <a:gd name="connsiteY49" fmla="*/ 1630450 h 6213603"/>
              <a:gd name="connsiteX50" fmla="*/ 2202256 w 3777534"/>
              <a:gd name="connsiteY50" fmla="*/ 1756622 h 6213603"/>
              <a:gd name="connsiteX51" fmla="*/ 2798481 w 3777534"/>
              <a:gd name="connsiteY51" fmla="*/ 1916659 h 6213603"/>
              <a:gd name="connsiteX52" fmla="*/ 3062409 w 3777534"/>
              <a:gd name="connsiteY52" fmla="*/ 1995213 h 6213603"/>
              <a:gd name="connsiteX53" fmla="*/ 3184379 w 3777534"/>
              <a:gd name="connsiteY53" fmla="*/ 2095157 h 6213603"/>
              <a:gd name="connsiteX54" fmla="*/ 3253002 w 3777534"/>
              <a:gd name="connsiteY54" fmla="*/ 2344444 h 6213603"/>
              <a:gd name="connsiteX55" fmla="*/ 3324937 w 3777534"/>
              <a:gd name="connsiteY55" fmla="*/ 2631543 h 6213603"/>
              <a:gd name="connsiteX56" fmla="*/ 3388722 w 3777534"/>
              <a:gd name="connsiteY56" fmla="*/ 2793745 h 6213603"/>
              <a:gd name="connsiteX57" fmla="*/ 3401963 w 3777534"/>
              <a:gd name="connsiteY57" fmla="*/ 2921062 h 6213603"/>
              <a:gd name="connsiteX58" fmla="*/ 3502543 w 3777534"/>
              <a:gd name="connsiteY58" fmla="*/ 3156216 h 6213603"/>
              <a:gd name="connsiteX59" fmla="*/ 3659398 w 3777534"/>
              <a:gd name="connsiteY59" fmla="*/ 3647659 h 6213603"/>
              <a:gd name="connsiteX60" fmla="*/ 3756923 w 3777534"/>
              <a:gd name="connsiteY60" fmla="*/ 3985813 h 6213603"/>
              <a:gd name="connsiteX61" fmla="*/ 3766471 w 3777534"/>
              <a:gd name="connsiteY61" fmla="*/ 4187483 h 6213603"/>
              <a:gd name="connsiteX62" fmla="*/ 3672384 w 3777534"/>
              <a:gd name="connsiteY62" fmla="*/ 4413471 h 6213603"/>
              <a:gd name="connsiteX63" fmla="*/ 3660799 w 3777534"/>
              <a:gd name="connsiteY63" fmla="*/ 4433459 h 6213603"/>
              <a:gd name="connsiteX64" fmla="*/ 3603633 w 3777534"/>
              <a:gd name="connsiteY64" fmla="*/ 4500937 h 6213603"/>
              <a:gd name="connsiteX65" fmla="*/ 3505090 w 3777534"/>
              <a:gd name="connsiteY65" fmla="*/ 4562304 h 6213603"/>
              <a:gd name="connsiteX66" fmla="*/ 3370389 w 3777534"/>
              <a:gd name="connsiteY66" fmla="*/ 4707954 h 6213603"/>
              <a:gd name="connsiteX67" fmla="*/ 3050696 w 3777534"/>
              <a:gd name="connsiteY67" fmla="*/ 5031339 h 6213603"/>
              <a:gd name="connsiteX68" fmla="*/ 3007663 w 3777534"/>
              <a:gd name="connsiteY68" fmla="*/ 5157765 h 6213603"/>
              <a:gd name="connsiteX69" fmla="*/ 3010718 w 3777534"/>
              <a:gd name="connsiteY69" fmla="*/ 5176863 h 6213603"/>
              <a:gd name="connsiteX70" fmla="*/ 3002698 w 3777534"/>
              <a:gd name="connsiteY70" fmla="*/ 5541116 h 6213603"/>
              <a:gd name="connsiteX71" fmla="*/ 3001552 w 3777534"/>
              <a:gd name="connsiteY71" fmla="*/ 5695297 h 6213603"/>
              <a:gd name="connsiteX72" fmla="*/ 2988820 w 3777534"/>
              <a:gd name="connsiteY72" fmla="*/ 5945984 h 6213603"/>
              <a:gd name="connsiteX73" fmla="*/ 2996204 w 3777534"/>
              <a:gd name="connsiteY73" fmla="*/ 6053566 h 6213603"/>
              <a:gd name="connsiteX74" fmla="*/ 2969722 w 3777534"/>
              <a:gd name="connsiteY74" fmla="*/ 6213604 h 6213603"/>
              <a:gd name="connsiteX75" fmla="*/ 2927453 w 3777534"/>
              <a:gd name="connsiteY75" fmla="*/ 4184937 h 6213603"/>
              <a:gd name="connsiteX76" fmla="*/ 2931655 w 3777534"/>
              <a:gd name="connsiteY76" fmla="*/ 4205689 h 6213603"/>
              <a:gd name="connsiteX77" fmla="*/ 2951516 w 3777534"/>
              <a:gd name="connsiteY77" fmla="*/ 4198050 h 6213603"/>
              <a:gd name="connsiteX78" fmla="*/ 3023578 w 3777534"/>
              <a:gd name="connsiteY78" fmla="*/ 4139484 h 6213603"/>
              <a:gd name="connsiteX79" fmla="*/ 3041784 w 3777534"/>
              <a:gd name="connsiteY79" fmla="*/ 4079391 h 6213603"/>
              <a:gd name="connsiteX80" fmla="*/ 2983473 w 3777534"/>
              <a:gd name="connsiteY80" fmla="*/ 3949910 h 6213603"/>
              <a:gd name="connsiteX81" fmla="*/ 2968195 w 3777534"/>
              <a:gd name="connsiteY81" fmla="*/ 3926356 h 6213603"/>
              <a:gd name="connsiteX82" fmla="*/ 2954444 w 3777534"/>
              <a:gd name="connsiteY82" fmla="*/ 3950292 h 6213603"/>
              <a:gd name="connsiteX83" fmla="*/ 2927453 w 3777534"/>
              <a:gd name="connsiteY83" fmla="*/ 4184937 h 6213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777534" h="6213603">
                <a:moveTo>
                  <a:pt x="2969722" y="6213604"/>
                </a:moveTo>
                <a:cubicBezTo>
                  <a:pt x="1987218" y="6213604"/>
                  <a:pt x="1004714" y="6213604"/>
                  <a:pt x="22209" y="6213604"/>
                </a:cubicBezTo>
                <a:cubicBezTo>
                  <a:pt x="15334" y="6139633"/>
                  <a:pt x="16735" y="6065407"/>
                  <a:pt x="21318" y="5991691"/>
                </a:cubicBezTo>
                <a:cubicBezTo>
                  <a:pt x="23355" y="5959479"/>
                  <a:pt x="30994" y="5926759"/>
                  <a:pt x="25392" y="5895057"/>
                </a:cubicBezTo>
                <a:cubicBezTo>
                  <a:pt x="6550" y="5787220"/>
                  <a:pt x="8587" y="5678109"/>
                  <a:pt x="4385" y="5569635"/>
                </a:cubicBezTo>
                <a:cubicBezTo>
                  <a:pt x="948" y="5478731"/>
                  <a:pt x="7823" y="5387317"/>
                  <a:pt x="2221" y="5296668"/>
                </a:cubicBezTo>
                <a:cubicBezTo>
                  <a:pt x="-1853" y="5231482"/>
                  <a:pt x="-835" y="5168205"/>
                  <a:pt x="9605" y="5103783"/>
                </a:cubicBezTo>
                <a:cubicBezTo>
                  <a:pt x="14952" y="5070680"/>
                  <a:pt x="23992" y="5037832"/>
                  <a:pt x="26156" y="5004348"/>
                </a:cubicBezTo>
                <a:cubicBezTo>
                  <a:pt x="35578" y="4855769"/>
                  <a:pt x="52893" y="4707827"/>
                  <a:pt x="52256" y="4558230"/>
                </a:cubicBezTo>
                <a:cubicBezTo>
                  <a:pt x="51874" y="4469744"/>
                  <a:pt x="59386" y="4379604"/>
                  <a:pt x="94016" y="4294938"/>
                </a:cubicBezTo>
                <a:cubicBezTo>
                  <a:pt x="111841" y="4251269"/>
                  <a:pt x="114769" y="4204544"/>
                  <a:pt x="112986" y="4157309"/>
                </a:cubicBezTo>
                <a:cubicBezTo>
                  <a:pt x="108021" y="4028464"/>
                  <a:pt x="118079" y="3900765"/>
                  <a:pt x="151818" y="3775867"/>
                </a:cubicBezTo>
                <a:cubicBezTo>
                  <a:pt x="181865" y="3664720"/>
                  <a:pt x="191032" y="3551535"/>
                  <a:pt x="190650" y="3437077"/>
                </a:cubicBezTo>
                <a:cubicBezTo>
                  <a:pt x="190268" y="3277422"/>
                  <a:pt x="190395" y="3117766"/>
                  <a:pt x="190650" y="2957984"/>
                </a:cubicBezTo>
                <a:cubicBezTo>
                  <a:pt x="190777" y="2912404"/>
                  <a:pt x="185302" y="2867207"/>
                  <a:pt x="177154" y="2822646"/>
                </a:cubicBezTo>
                <a:cubicBezTo>
                  <a:pt x="159457" y="2725630"/>
                  <a:pt x="139086" y="2629633"/>
                  <a:pt x="143033" y="2529690"/>
                </a:cubicBezTo>
                <a:cubicBezTo>
                  <a:pt x="146216" y="2448462"/>
                  <a:pt x="175499" y="2387986"/>
                  <a:pt x="251889" y="2352974"/>
                </a:cubicBezTo>
                <a:cubicBezTo>
                  <a:pt x="296705" y="2332476"/>
                  <a:pt x="341011" y="2310450"/>
                  <a:pt x="383153" y="2284987"/>
                </a:cubicBezTo>
                <a:cubicBezTo>
                  <a:pt x="547010" y="2185552"/>
                  <a:pt x="708829" y="2082680"/>
                  <a:pt x="873450" y="1984646"/>
                </a:cubicBezTo>
                <a:cubicBezTo>
                  <a:pt x="944366" y="1942504"/>
                  <a:pt x="999876" y="1887758"/>
                  <a:pt x="1030050" y="1812641"/>
                </a:cubicBezTo>
                <a:cubicBezTo>
                  <a:pt x="1044182" y="1777502"/>
                  <a:pt x="1076648" y="1742871"/>
                  <a:pt x="1060097" y="1700093"/>
                </a:cubicBezTo>
                <a:cubicBezTo>
                  <a:pt x="1020246" y="1597475"/>
                  <a:pt x="1005605" y="1479198"/>
                  <a:pt x="892420" y="1420250"/>
                </a:cubicBezTo>
                <a:cubicBezTo>
                  <a:pt x="886946" y="1417322"/>
                  <a:pt x="882872" y="1411465"/>
                  <a:pt x="878415" y="1406755"/>
                </a:cubicBezTo>
                <a:cubicBezTo>
                  <a:pt x="789294" y="1314195"/>
                  <a:pt x="719779" y="1208395"/>
                  <a:pt x="667324" y="1091391"/>
                </a:cubicBezTo>
                <a:cubicBezTo>
                  <a:pt x="652046" y="1057270"/>
                  <a:pt x="648354" y="1020221"/>
                  <a:pt x="658157" y="984445"/>
                </a:cubicBezTo>
                <a:cubicBezTo>
                  <a:pt x="669107" y="944340"/>
                  <a:pt x="660576" y="907418"/>
                  <a:pt x="648736" y="870369"/>
                </a:cubicBezTo>
                <a:cubicBezTo>
                  <a:pt x="624291" y="793851"/>
                  <a:pt x="601883" y="722936"/>
                  <a:pt x="630657" y="636233"/>
                </a:cubicBezTo>
                <a:cubicBezTo>
                  <a:pt x="672162" y="511208"/>
                  <a:pt x="698007" y="380835"/>
                  <a:pt x="751735" y="259248"/>
                </a:cubicBezTo>
                <a:cubicBezTo>
                  <a:pt x="758483" y="244097"/>
                  <a:pt x="761539" y="230601"/>
                  <a:pt x="783946" y="227418"/>
                </a:cubicBezTo>
                <a:cubicBezTo>
                  <a:pt x="811447" y="223472"/>
                  <a:pt x="827998" y="199027"/>
                  <a:pt x="844167" y="177255"/>
                </a:cubicBezTo>
                <a:cubicBezTo>
                  <a:pt x="872177" y="139697"/>
                  <a:pt x="899041" y="100483"/>
                  <a:pt x="947167" y="85842"/>
                </a:cubicBezTo>
                <a:cubicBezTo>
                  <a:pt x="956206" y="83041"/>
                  <a:pt x="964354" y="79985"/>
                  <a:pt x="969702" y="71964"/>
                </a:cubicBezTo>
                <a:cubicBezTo>
                  <a:pt x="991600" y="38735"/>
                  <a:pt x="1025466" y="34915"/>
                  <a:pt x="1061370" y="30459"/>
                </a:cubicBezTo>
                <a:cubicBezTo>
                  <a:pt x="1108477" y="24603"/>
                  <a:pt x="1157494" y="28677"/>
                  <a:pt x="1202182" y="11871"/>
                </a:cubicBezTo>
                <a:cubicBezTo>
                  <a:pt x="1222298" y="4232"/>
                  <a:pt x="1241141" y="-988"/>
                  <a:pt x="1261894" y="158"/>
                </a:cubicBezTo>
                <a:cubicBezTo>
                  <a:pt x="1329627" y="3977"/>
                  <a:pt x="1395831" y="2067"/>
                  <a:pt x="1459999" y="39753"/>
                </a:cubicBezTo>
                <a:cubicBezTo>
                  <a:pt x="1504178" y="65726"/>
                  <a:pt x="1552686" y="89025"/>
                  <a:pt x="1602339" y="107231"/>
                </a:cubicBezTo>
                <a:cubicBezTo>
                  <a:pt x="1623856" y="115125"/>
                  <a:pt x="1644354" y="124164"/>
                  <a:pt x="1664470" y="137151"/>
                </a:cubicBezTo>
                <a:cubicBezTo>
                  <a:pt x="1714887" y="169744"/>
                  <a:pt x="1743661" y="223472"/>
                  <a:pt x="1787967" y="259120"/>
                </a:cubicBezTo>
                <a:cubicBezTo>
                  <a:pt x="1872378" y="327107"/>
                  <a:pt x="1904717" y="411646"/>
                  <a:pt x="1895677" y="515027"/>
                </a:cubicBezTo>
                <a:cubicBezTo>
                  <a:pt x="1891985" y="558060"/>
                  <a:pt x="1899879" y="598802"/>
                  <a:pt x="1916048" y="636233"/>
                </a:cubicBezTo>
                <a:cubicBezTo>
                  <a:pt x="1942275" y="696963"/>
                  <a:pt x="1928652" y="750309"/>
                  <a:pt x="1895932" y="800981"/>
                </a:cubicBezTo>
                <a:cubicBezTo>
                  <a:pt x="1881036" y="824025"/>
                  <a:pt x="1882309" y="829500"/>
                  <a:pt x="1909555" y="835102"/>
                </a:cubicBezTo>
                <a:cubicBezTo>
                  <a:pt x="1953097" y="844141"/>
                  <a:pt x="1960482" y="863621"/>
                  <a:pt x="1942021" y="900288"/>
                </a:cubicBezTo>
                <a:cubicBezTo>
                  <a:pt x="1933363" y="917476"/>
                  <a:pt x="1932726" y="937465"/>
                  <a:pt x="1928652" y="956307"/>
                </a:cubicBezTo>
                <a:cubicBezTo>
                  <a:pt x="1918212" y="1005834"/>
                  <a:pt x="1924451" y="1064400"/>
                  <a:pt x="1886765" y="1101194"/>
                </a:cubicBezTo>
                <a:cubicBezTo>
                  <a:pt x="1858501" y="1128695"/>
                  <a:pt x="1856464" y="1157341"/>
                  <a:pt x="1852644" y="1189679"/>
                </a:cubicBezTo>
                <a:cubicBezTo>
                  <a:pt x="1841568" y="1281220"/>
                  <a:pt x="1816614" y="1370724"/>
                  <a:pt x="1811775" y="1462901"/>
                </a:cubicBezTo>
                <a:cubicBezTo>
                  <a:pt x="1808974" y="1514719"/>
                  <a:pt x="1842714" y="1556734"/>
                  <a:pt x="1893895" y="1558389"/>
                </a:cubicBezTo>
                <a:cubicBezTo>
                  <a:pt x="1949660" y="1560299"/>
                  <a:pt x="1979452" y="1592510"/>
                  <a:pt x="2010644" y="1630450"/>
                </a:cubicBezTo>
                <a:cubicBezTo>
                  <a:pt x="2061189" y="1691817"/>
                  <a:pt x="2125230" y="1736887"/>
                  <a:pt x="2202256" y="1756622"/>
                </a:cubicBezTo>
                <a:cubicBezTo>
                  <a:pt x="2401635" y="1807676"/>
                  <a:pt x="2599867" y="1862677"/>
                  <a:pt x="2798481" y="1916659"/>
                </a:cubicBezTo>
                <a:cubicBezTo>
                  <a:pt x="2887221" y="1940722"/>
                  <a:pt x="2971887" y="1977898"/>
                  <a:pt x="3062409" y="1995213"/>
                </a:cubicBezTo>
                <a:cubicBezTo>
                  <a:pt x="3121484" y="2006544"/>
                  <a:pt x="3158151" y="2045503"/>
                  <a:pt x="3184379" y="2095157"/>
                </a:cubicBezTo>
                <a:cubicBezTo>
                  <a:pt x="3225502" y="2172948"/>
                  <a:pt x="3243963" y="2257868"/>
                  <a:pt x="3253002" y="2344444"/>
                </a:cubicBezTo>
                <a:cubicBezTo>
                  <a:pt x="3263188" y="2443751"/>
                  <a:pt x="3269681" y="2542167"/>
                  <a:pt x="3324937" y="2631543"/>
                </a:cubicBezTo>
                <a:cubicBezTo>
                  <a:pt x="3355111" y="2680433"/>
                  <a:pt x="3375354" y="2735943"/>
                  <a:pt x="3388722" y="2793745"/>
                </a:cubicBezTo>
                <a:cubicBezTo>
                  <a:pt x="3398398" y="2836014"/>
                  <a:pt x="3392032" y="2878538"/>
                  <a:pt x="3401963" y="2921062"/>
                </a:cubicBezTo>
                <a:cubicBezTo>
                  <a:pt x="3421697" y="3005982"/>
                  <a:pt x="3469186" y="3077789"/>
                  <a:pt x="3502543" y="3156216"/>
                </a:cubicBezTo>
                <a:cubicBezTo>
                  <a:pt x="3570149" y="3315107"/>
                  <a:pt x="3610890" y="3482657"/>
                  <a:pt x="3659398" y="3647659"/>
                </a:cubicBezTo>
                <a:cubicBezTo>
                  <a:pt x="3692373" y="3760207"/>
                  <a:pt x="3723566" y="3873392"/>
                  <a:pt x="3756923" y="3985813"/>
                </a:cubicBezTo>
                <a:cubicBezTo>
                  <a:pt x="3776784" y="4052654"/>
                  <a:pt x="3786588" y="4122806"/>
                  <a:pt x="3766471" y="4187483"/>
                </a:cubicBezTo>
                <a:cubicBezTo>
                  <a:pt x="3742409" y="4264764"/>
                  <a:pt x="3752848" y="4358852"/>
                  <a:pt x="3672384" y="4413471"/>
                </a:cubicBezTo>
                <a:cubicBezTo>
                  <a:pt x="3666655" y="4417417"/>
                  <a:pt x="3663727" y="4426329"/>
                  <a:pt x="3660799" y="4433459"/>
                </a:cubicBezTo>
                <a:cubicBezTo>
                  <a:pt x="3648958" y="4462105"/>
                  <a:pt x="3626295" y="4481203"/>
                  <a:pt x="3603633" y="4500937"/>
                </a:cubicBezTo>
                <a:cubicBezTo>
                  <a:pt x="3573841" y="4526910"/>
                  <a:pt x="3532590" y="4534931"/>
                  <a:pt x="3505090" y="4562304"/>
                </a:cubicBezTo>
                <a:cubicBezTo>
                  <a:pt x="3458365" y="4609029"/>
                  <a:pt x="3412658" y="4657155"/>
                  <a:pt x="3370389" y="4707954"/>
                </a:cubicBezTo>
                <a:cubicBezTo>
                  <a:pt x="3273118" y="4825086"/>
                  <a:pt x="3167318" y="4933942"/>
                  <a:pt x="3050696" y="5031339"/>
                </a:cubicBezTo>
                <a:cubicBezTo>
                  <a:pt x="3006644" y="5068134"/>
                  <a:pt x="2998114" y="5107475"/>
                  <a:pt x="3007663" y="5157765"/>
                </a:cubicBezTo>
                <a:cubicBezTo>
                  <a:pt x="3008809" y="5164131"/>
                  <a:pt x="3010718" y="5170497"/>
                  <a:pt x="3010718" y="5176863"/>
                </a:cubicBezTo>
                <a:cubicBezTo>
                  <a:pt x="3008681" y="5298323"/>
                  <a:pt x="3009573" y="5419910"/>
                  <a:pt x="3002698" y="5541116"/>
                </a:cubicBezTo>
                <a:cubicBezTo>
                  <a:pt x="2999769" y="5592934"/>
                  <a:pt x="3007026" y="5644880"/>
                  <a:pt x="3001552" y="5695297"/>
                </a:cubicBezTo>
                <a:cubicBezTo>
                  <a:pt x="2992258" y="5778817"/>
                  <a:pt x="2988947" y="5862209"/>
                  <a:pt x="2988820" y="5945984"/>
                </a:cubicBezTo>
                <a:cubicBezTo>
                  <a:pt x="2988820" y="5982014"/>
                  <a:pt x="3003971" y="6016645"/>
                  <a:pt x="2996204" y="6053566"/>
                </a:cubicBezTo>
                <a:cubicBezTo>
                  <a:pt x="2985001" y="6106148"/>
                  <a:pt x="2969977" y="6158730"/>
                  <a:pt x="2969722" y="6213604"/>
                </a:cubicBezTo>
                <a:close/>
                <a:moveTo>
                  <a:pt x="2927453" y="4184937"/>
                </a:moveTo>
                <a:cubicBezTo>
                  <a:pt x="2925798" y="4192321"/>
                  <a:pt x="2923506" y="4201106"/>
                  <a:pt x="2931655" y="4205689"/>
                </a:cubicBezTo>
                <a:cubicBezTo>
                  <a:pt x="2940567" y="4210782"/>
                  <a:pt x="2945659" y="4202634"/>
                  <a:pt x="2951516" y="4198050"/>
                </a:cubicBezTo>
                <a:cubicBezTo>
                  <a:pt x="2975706" y="4178698"/>
                  <a:pt x="3001170" y="4160746"/>
                  <a:pt x="3023578" y="4139484"/>
                </a:cubicBezTo>
                <a:cubicBezTo>
                  <a:pt x="3040001" y="4123825"/>
                  <a:pt x="3061136" y="4101926"/>
                  <a:pt x="3041784" y="4079391"/>
                </a:cubicBezTo>
                <a:cubicBezTo>
                  <a:pt x="3009063" y="4041196"/>
                  <a:pt x="2998369" y="3995107"/>
                  <a:pt x="2983473" y="3949910"/>
                </a:cubicBezTo>
                <a:cubicBezTo>
                  <a:pt x="2980290" y="3940361"/>
                  <a:pt x="2981818" y="3926610"/>
                  <a:pt x="2968195" y="3926356"/>
                </a:cubicBezTo>
                <a:cubicBezTo>
                  <a:pt x="2953044" y="3926101"/>
                  <a:pt x="2955463" y="3942016"/>
                  <a:pt x="2954444" y="3950292"/>
                </a:cubicBezTo>
                <a:cubicBezTo>
                  <a:pt x="2944641" y="4028464"/>
                  <a:pt x="2936238" y="4106764"/>
                  <a:pt x="2927453" y="418493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4" name="Grand Title">
            <a:extLst>
              <a:ext uri="{FF2B5EF4-FFF2-40B4-BE49-F238E27FC236}">
                <a16:creationId xmlns:a16="http://schemas.microsoft.com/office/drawing/2014/main" id="{E5D6B72D-6571-4BED-93C9-D43388289F13}"/>
              </a:ext>
            </a:extLst>
          </p:cNvPr>
          <p:cNvSpPr txBox="1"/>
          <p:nvPr/>
        </p:nvSpPr>
        <p:spPr>
          <a:xfrm rot="16200000" flipH="1">
            <a:off x="9134613" y="2921169"/>
            <a:ext cx="4690866" cy="1015663"/>
          </a:xfrm>
          <a:prstGeom prst="rect">
            <a:avLst/>
          </a:prstGeom>
          <a:noFill/>
        </p:spPr>
        <p:txBody>
          <a:bodyPr wrap="square" lIns="0" tIns="0" rIns="0" bIns="0" rtlCol="0" anchor="t" anchorCtr="0">
            <a:spAutoFit/>
          </a:bodyPr>
          <a:lstStyle/>
          <a:p>
            <a:pPr algn="ctr"/>
            <a:r>
              <a:rPr lang="en-ID" sz="6600">
                <a:solidFill>
                  <a:schemeClr val="bg1">
                    <a:alpha val="25000"/>
                  </a:schemeClr>
                </a:solidFill>
                <a:latin typeface="+mj-lt"/>
              </a:rPr>
              <a:t>JACK DOE</a:t>
            </a:r>
          </a:p>
        </p:txBody>
      </p:sp>
    </p:spTree>
    <p:extLst>
      <p:ext uri="{BB962C8B-B14F-4D97-AF65-F5344CB8AC3E}">
        <p14:creationId xmlns:p14="http://schemas.microsoft.com/office/powerpoint/2010/main" val="1152307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86345B8-C4F8-4B6F-BCEB-59AE32C98FD3}"/>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03</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5660" y="6464429"/>
                <a:ext cx="8976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17</a:t>
                </a:fld>
                <a:endParaRPr lang="en-ID">
                  <a:solidFill>
                    <a:schemeClr val="bg1"/>
                  </a:solidFill>
                  <a:latin typeface="+mj-lt"/>
                </a:endParaRPr>
              </a:p>
            </p:txBody>
          </p:sp>
        </p:grpSp>
      </p:grpSp>
    </p:spTree>
    <p:extLst>
      <p:ext uri="{BB962C8B-B14F-4D97-AF65-F5344CB8AC3E}">
        <p14:creationId xmlns:p14="http://schemas.microsoft.com/office/powerpoint/2010/main" val="39822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C878A1-6AA5-484F-9138-04965F68FF2F}"/>
              </a:ext>
            </a:extLst>
          </p:cNvPr>
          <p:cNvSpPr>
            <a:spLocks noGrp="1"/>
          </p:cNvSpPr>
          <p:nvPr>
            <p:ph type="pic" sz="quarter" idx="11"/>
          </p:nvPr>
        </p:nvSpPr>
        <p:spPr/>
      </p:sp>
      <p:sp>
        <p:nvSpPr>
          <p:cNvPr id="26" name="Shapes">
            <a:extLst>
              <a:ext uri="{FF2B5EF4-FFF2-40B4-BE49-F238E27FC236}">
                <a16:creationId xmlns:a16="http://schemas.microsoft.com/office/drawing/2014/main" id="{B04D19B9-A8A1-4469-8FB7-7BEEBFFC72BC}"/>
              </a:ext>
            </a:extLst>
          </p:cNvPr>
          <p:cNvSpPr/>
          <p:nvPr/>
        </p:nvSpPr>
        <p:spPr>
          <a:xfrm>
            <a:off x="0" y="1403277"/>
            <a:ext cx="1482784" cy="3224098"/>
          </a:xfrm>
          <a:custGeom>
            <a:avLst/>
            <a:gdLst>
              <a:gd name="connsiteX0" fmla="*/ 0 w 1230533"/>
              <a:gd name="connsiteY0" fmla="*/ 0 h 3376180"/>
              <a:gd name="connsiteX1" fmla="*/ 1230533 w 1230533"/>
              <a:gd name="connsiteY1" fmla="*/ 0 h 3376180"/>
              <a:gd name="connsiteX2" fmla="*/ 1230533 w 1230533"/>
              <a:gd name="connsiteY2" fmla="*/ 3376180 h 3376180"/>
              <a:gd name="connsiteX3" fmla="*/ 0 w 1230533"/>
              <a:gd name="connsiteY3" fmla="*/ 3376180 h 3376180"/>
            </a:gdLst>
            <a:ahLst/>
            <a:cxnLst>
              <a:cxn ang="0">
                <a:pos x="connsiteX0" y="connsiteY0"/>
              </a:cxn>
              <a:cxn ang="0">
                <a:pos x="connsiteX1" y="connsiteY1"/>
              </a:cxn>
              <a:cxn ang="0">
                <a:pos x="connsiteX2" y="connsiteY2"/>
              </a:cxn>
              <a:cxn ang="0">
                <a:pos x="connsiteX3" y="connsiteY3"/>
              </a:cxn>
            </a:cxnLst>
            <a:rect l="l" t="t" r="r" b="b"/>
            <a:pathLst>
              <a:path w="1230533" h="3376180">
                <a:moveTo>
                  <a:pt x="0" y="0"/>
                </a:moveTo>
                <a:lnTo>
                  <a:pt x="1230533" y="0"/>
                </a:lnTo>
                <a:lnTo>
                  <a:pt x="1230533" y="3376180"/>
                </a:lnTo>
                <a:lnTo>
                  <a:pt x="0" y="337618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Center Text Body">
            <a:extLst>
              <a:ext uri="{FF2B5EF4-FFF2-40B4-BE49-F238E27FC236}">
                <a16:creationId xmlns:a16="http://schemas.microsoft.com/office/drawing/2014/main" id="{529F4B5F-546F-41F5-A51E-DD3FA327DB32}"/>
              </a:ext>
            </a:extLst>
          </p:cNvPr>
          <p:cNvSpPr txBox="1"/>
          <p:nvPr/>
        </p:nvSpPr>
        <p:spPr>
          <a:xfrm>
            <a:off x="97074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1" name="TextBox">
            <a:extLst>
              <a:ext uri="{FF2B5EF4-FFF2-40B4-BE49-F238E27FC236}">
                <a16:creationId xmlns:a16="http://schemas.microsoft.com/office/drawing/2014/main" id="{28848A19-6330-4BF7-8268-07A22BD9759F}"/>
              </a:ext>
            </a:extLst>
          </p:cNvPr>
          <p:cNvSpPr txBox="1"/>
          <p:nvPr/>
        </p:nvSpPr>
        <p:spPr>
          <a:xfrm>
            <a:off x="97074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2" name="Center Text Body">
            <a:extLst>
              <a:ext uri="{FF2B5EF4-FFF2-40B4-BE49-F238E27FC236}">
                <a16:creationId xmlns:a16="http://schemas.microsoft.com/office/drawing/2014/main" id="{5E156C26-2651-4F28-BBAD-AD091AA4B683}"/>
              </a:ext>
            </a:extLst>
          </p:cNvPr>
          <p:cNvSpPr txBox="1"/>
          <p:nvPr/>
        </p:nvSpPr>
        <p:spPr>
          <a:xfrm>
            <a:off x="429321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3" name="TextBox">
            <a:extLst>
              <a:ext uri="{FF2B5EF4-FFF2-40B4-BE49-F238E27FC236}">
                <a16:creationId xmlns:a16="http://schemas.microsoft.com/office/drawing/2014/main" id="{7159F120-85C1-445E-B1E8-E5844EC35D60}"/>
              </a:ext>
            </a:extLst>
          </p:cNvPr>
          <p:cNvSpPr txBox="1"/>
          <p:nvPr/>
        </p:nvSpPr>
        <p:spPr>
          <a:xfrm>
            <a:off x="429321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4" name="Center Text Body">
            <a:extLst>
              <a:ext uri="{FF2B5EF4-FFF2-40B4-BE49-F238E27FC236}">
                <a16:creationId xmlns:a16="http://schemas.microsoft.com/office/drawing/2014/main" id="{26328A50-69CD-4A12-8ED1-00C8647FD8D0}"/>
              </a:ext>
            </a:extLst>
          </p:cNvPr>
          <p:cNvSpPr txBox="1"/>
          <p:nvPr/>
        </p:nvSpPr>
        <p:spPr>
          <a:xfrm>
            <a:off x="761568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5" name="TextBox">
            <a:extLst>
              <a:ext uri="{FF2B5EF4-FFF2-40B4-BE49-F238E27FC236}">
                <a16:creationId xmlns:a16="http://schemas.microsoft.com/office/drawing/2014/main" id="{767BFF46-CC6E-4B51-A32D-764F01475C16}"/>
              </a:ext>
            </a:extLst>
          </p:cNvPr>
          <p:cNvSpPr txBox="1"/>
          <p:nvPr/>
        </p:nvSpPr>
        <p:spPr>
          <a:xfrm>
            <a:off x="7615688"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15" name="Grand Title">
            <a:extLst>
              <a:ext uri="{FF2B5EF4-FFF2-40B4-BE49-F238E27FC236}">
                <a16:creationId xmlns:a16="http://schemas.microsoft.com/office/drawing/2014/main" id="{F28F1073-3AA9-4D52-BAD3-7A833BFA4E76}"/>
              </a:ext>
            </a:extLst>
          </p:cNvPr>
          <p:cNvSpPr txBox="1"/>
          <p:nvPr/>
        </p:nvSpPr>
        <p:spPr>
          <a:xfrm>
            <a:off x="7615688" y="1333093"/>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B760B9CE-5554-43EB-96AE-C40BBF63BF4F}"/>
              </a:ext>
            </a:extLst>
          </p:cNvPr>
          <p:cNvSpPr txBox="1"/>
          <p:nvPr/>
        </p:nvSpPr>
        <p:spPr>
          <a:xfrm>
            <a:off x="7615689" y="2708492"/>
            <a:ext cx="3801612"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 a is ornare ipraesent turpisanes dolor om elementum ipsum volutpat tincidunttristique deseru lorem ipsum doloris malesuada recusandae voluptatum dictum debitis voluptates mollitia</a:t>
            </a:r>
            <a:endParaRPr lang="en-ID" sz="1200">
              <a:solidFill>
                <a:schemeClr val="tx1">
                  <a:lumMod val="50000"/>
                  <a:lumOff val="50000"/>
                </a:schemeClr>
              </a:solidFill>
            </a:endParaRPr>
          </a:p>
        </p:txBody>
      </p:sp>
      <p:grpSp>
        <p:nvGrpSpPr>
          <p:cNvPr id="27" name="Group 26">
            <a:extLst>
              <a:ext uri="{FF2B5EF4-FFF2-40B4-BE49-F238E27FC236}">
                <a16:creationId xmlns:a16="http://schemas.microsoft.com/office/drawing/2014/main" id="{1DBE1C02-0794-4911-95B1-65019A9F4457}"/>
              </a:ext>
            </a:extLst>
          </p:cNvPr>
          <p:cNvGrpSpPr/>
          <p:nvPr/>
        </p:nvGrpSpPr>
        <p:grpSpPr>
          <a:xfrm>
            <a:off x="7615688" y="4345105"/>
            <a:ext cx="1223401" cy="288914"/>
            <a:chOff x="10142866" y="4607384"/>
            <a:chExt cx="1223401" cy="288914"/>
          </a:xfrm>
        </p:grpSpPr>
        <p:sp>
          <p:nvSpPr>
            <p:cNvPr id="28" name="Base Shape">
              <a:extLst>
                <a:ext uri="{FF2B5EF4-FFF2-40B4-BE49-F238E27FC236}">
                  <a16:creationId xmlns:a16="http://schemas.microsoft.com/office/drawing/2014/main" id="{DF60E270-E8C7-4804-914C-12AB95C484E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9" name="Learn More">
              <a:extLst>
                <a:ext uri="{FF2B5EF4-FFF2-40B4-BE49-F238E27FC236}">
                  <a16:creationId xmlns:a16="http://schemas.microsoft.com/office/drawing/2014/main" id="{75E14180-00C5-4491-9329-0F0F5787CC6B}"/>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3" name="PpHolder12">
            <a:extLst>
              <a:ext uri="{FF2B5EF4-FFF2-40B4-BE49-F238E27FC236}">
                <a16:creationId xmlns:a16="http://schemas.microsoft.com/office/drawing/2014/main" id="{7EC05F95-2B78-4970-AE1F-53A5E69EBE32}"/>
              </a:ext>
            </a:extLst>
          </p:cNvPr>
          <p:cNvSpPr>
            <a:spLocks noGrp="1"/>
          </p:cNvSpPr>
          <p:nvPr>
            <p:ph type="pic" sz="quarter" idx="10"/>
          </p:nvPr>
        </p:nvSpPr>
        <p:spPr/>
      </p:sp>
      <p:grpSp>
        <p:nvGrpSpPr>
          <p:cNvPr id="30" name="Group 29">
            <a:extLst>
              <a:ext uri="{FF2B5EF4-FFF2-40B4-BE49-F238E27FC236}">
                <a16:creationId xmlns:a16="http://schemas.microsoft.com/office/drawing/2014/main" id="{870708A5-DD88-477A-87AF-F7E62B4A60A2}"/>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AD724EEC-C185-41C8-9093-E11E3B558C30}"/>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AD1C7E2-6B0B-4B28-9812-7C8970F72F5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ABB48CF7-AD2A-4BBD-83A9-C8CD24F0A9A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1EC85D37-6890-4C6F-9207-C4137935D2D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2513F6BB-B3E3-4372-9878-1B2CFD83B68C}"/>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FF151282-03B3-48A0-AF0D-9A3395AC9C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FA2E322D-7756-438D-A084-D3C91FE7768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C8CB557D-C514-4EB5-9DCD-7357F044860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1EC3C81-23A2-4BD3-98C4-D117CB6D048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2F7933D-9F76-4D59-B241-43804D6C1529}"/>
                </a:ext>
              </a:extLst>
            </p:cNvPr>
            <p:cNvGrpSpPr/>
            <p:nvPr/>
          </p:nvGrpSpPr>
          <p:grpSpPr>
            <a:xfrm>
              <a:off x="11747500" y="6416675"/>
              <a:ext cx="446088" cy="441325"/>
              <a:chOff x="11747500" y="6416675"/>
              <a:chExt cx="446088" cy="441325"/>
            </a:xfrm>
          </p:grpSpPr>
          <p:grpSp>
            <p:nvGrpSpPr>
              <p:cNvPr id="36" name="Group 35">
                <a:extLst>
                  <a:ext uri="{FF2B5EF4-FFF2-40B4-BE49-F238E27FC236}">
                    <a16:creationId xmlns:a16="http://schemas.microsoft.com/office/drawing/2014/main" id="{C7CEE579-0859-4F5B-8125-BE2186984F6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F1D39E0F-F6BE-461D-9F3C-2043CB55B726}"/>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449BBD0D-011C-485F-BED4-B9244EF2703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SlideNo">
                <a:extLst>
                  <a:ext uri="{FF2B5EF4-FFF2-40B4-BE49-F238E27FC236}">
                    <a16:creationId xmlns:a16="http://schemas.microsoft.com/office/drawing/2014/main" id="{CE020BED-B957-4363-B737-D96A806C4D0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18</a:t>
                </a:fld>
                <a:endParaRPr lang="en-ID">
                  <a:solidFill>
                    <a:schemeClr val="bg1"/>
                  </a:solidFill>
                  <a:latin typeface="+mj-lt"/>
                </a:endParaRPr>
              </a:p>
            </p:txBody>
          </p:sp>
        </p:grpSp>
      </p:grpSp>
    </p:spTree>
    <p:extLst>
      <p:ext uri="{BB962C8B-B14F-4D97-AF65-F5344CB8AC3E}">
        <p14:creationId xmlns:p14="http://schemas.microsoft.com/office/powerpoint/2010/main" val="3475076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CA315D38-1410-4BEC-A4ED-865AA14AC178}"/>
              </a:ext>
            </a:extLst>
          </p:cNvPr>
          <p:cNvSpPr>
            <a:spLocks noGrp="1"/>
          </p:cNvSpPr>
          <p:nvPr>
            <p:ph type="pic" sz="quarter" idx="12"/>
          </p:nvPr>
        </p:nvSpPr>
        <p:spPr/>
      </p:sp>
      <p:sp>
        <p:nvSpPr>
          <p:cNvPr id="53" name="Shapes">
            <a:extLst>
              <a:ext uri="{FF2B5EF4-FFF2-40B4-BE49-F238E27FC236}">
                <a16:creationId xmlns:a16="http://schemas.microsoft.com/office/drawing/2014/main" id="{2629F16E-6BD2-459D-9022-6D07001E4B96}"/>
              </a:ext>
            </a:extLst>
          </p:cNvPr>
          <p:cNvSpPr>
            <a:spLocks/>
          </p:cNvSpPr>
          <p:nvPr/>
        </p:nvSpPr>
        <p:spPr>
          <a:xfrm>
            <a:off x="6279021" y="3487494"/>
            <a:ext cx="2254541" cy="197350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PpHolder3">
            <a:extLst>
              <a:ext uri="{FF2B5EF4-FFF2-40B4-BE49-F238E27FC236}">
                <a16:creationId xmlns:a16="http://schemas.microsoft.com/office/drawing/2014/main" id="{07F6BFE2-89FE-4165-98B7-206B5CDA3148}"/>
              </a:ext>
            </a:extLst>
          </p:cNvPr>
          <p:cNvSpPr>
            <a:spLocks noGrp="1"/>
          </p:cNvSpPr>
          <p:nvPr>
            <p:ph type="pic" sz="quarter" idx="11"/>
          </p:nvPr>
        </p:nvSpPr>
        <p:spPr/>
      </p:sp>
      <p:grpSp>
        <p:nvGrpSpPr>
          <p:cNvPr id="26" name="Group 25">
            <a:extLst>
              <a:ext uri="{FF2B5EF4-FFF2-40B4-BE49-F238E27FC236}">
                <a16:creationId xmlns:a16="http://schemas.microsoft.com/office/drawing/2014/main" id="{04FA10BB-589C-4765-91C4-8ED7313D8B78}"/>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BE7816CB-296C-401C-9FA2-11EE7800FAE3}"/>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46A2AE01-5070-4E6E-A836-2128664D198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508E421D-6D1E-450A-BD05-1F36BAF8263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0F33CA06-C60C-4536-AA25-E5EF28F2460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F04E92A2-EF30-46E2-9E51-4EC0267E3631}"/>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33E61CE9-4AC0-4D5D-94D3-BB6608C5251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383577F7-8C14-4261-91AF-761A37DB07B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F98CACA7-D370-438B-9E2B-9C683E23736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5733F74-128B-48B4-B7FB-65FBB56915B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1FD04E61-14AD-4D96-B297-9BE7F6A517E1}"/>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1C8B1D54-B73D-43A5-A4F2-1A21932F4F9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142E84B4-9A7D-4423-BDCD-40D524948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2010BAF3-198A-4E3C-95BE-D9EE203D3C6A}"/>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FEAA2FAA-4CFC-4195-97D9-AEF55F2FC42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19</a:t>
                </a:fld>
                <a:endParaRPr lang="en-ID">
                  <a:solidFill>
                    <a:schemeClr val="bg1"/>
                  </a:solidFill>
                  <a:latin typeface="+mj-lt"/>
                </a:endParaRPr>
              </a:p>
            </p:txBody>
          </p:sp>
        </p:grpSp>
      </p:grpSp>
      <p:sp>
        <p:nvSpPr>
          <p:cNvPr id="3" name="PpHolder5">
            <a:extLst>
              <a:ext uri="{FF2B5EF4-FFF2-40B4-BE49-F238E27FC236}">
                <a16:creationId xmlns:a16="http://schemas.microsoft.com/office/drawing/2014/main" id="{8D846E68-B685-457E-BE36-7F8229C86608}"/>
              </a:ext>
            </a:extLst>
          </p:cNvPr>
          <p:cNvSpPr>
            <a:spLocks noGrp="1"/>
          </p:cNvSpPr>
          <p:nvPr>
            <p:ph type="pic" sz="quarter" idx="10"/>
          </p:nvPr>
        </p:nvSpPr>
        <p:spPr/>
      </p:sp>
      <p:sp>
        <p:nvSpPr>
          <p:cNvPr id="17" name="Grand Title">
            <a:extLst>
              <a:ext uri="{FF2B5EF4-FFF2-40B4-BE49-F238E27FC236}">
                <a16:creationId xmlns:a16="http://schemas.microsoft.com/office/drawing/2014/main" id="{76972F10-BDCD-427F-B602-8249E8AF2100}"/>
              </a:ext>
            </a:extLst>
          </p:cNvPr>
          <p:cNvSpPr txBox="1"/>
          <p:nvPr/>
        </p:nvSpPr>
        <p:spPr>
          <a:xfrm>
            <a:off x="869335" y="1243940"/>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grpSp>
        <p:nvGrpSpPr>
          <p:cNvPr id="34" name="Group 33">
            <a:extLst>
              <a:ext uri="{FF2B5EF4-FFF2-40B4-BE49-F238E27FC236}">
                <a16:creationId xmlns:a16="http://schemas.microsoft.com/office/drawing/2014/main" id="{528B93B0-3ADC-4291-9BD9-562571725F85}"/>
              </a:ext>
            </a:extLst>
          </p:cNvPr>
          <p:cNvGrpSpPr/>
          <p:nvPr/>
        </p:nvGrpSpPr>
        <p:grpSpPr>
          <a:xfrm>
            <a:off x="869335" y="3943231"/>
            <a:ext cx="1223401" cy="288914"/>
            <a:chOff x="10142866" y="4607384"/>
            <a:chExt cx="1223401" cy="288914"/>
          </a:xfrm>
        </p:grpSpPr>
        <p:sp>
          <p:nvSpPr>
            <p:cNvPr id="35" name="Base Shape">
              <a:extLst>
                <a:ext uri="{FF2B5EF4-FFF2-40B4-BE49-F238E27FC236}">
                  <a16:creationId xmlns:a16="http://schemas.microsoft.com/office/drawing/2014/main" id="{BD443FF1-9547-4AE5-96DB-8D8146B62B26}"/>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6" name="Learn More">
              <a:extLst>
                <a:ext uri="{FF2B5EF4-FFF2-40B4-BE49-F238E27FC236}">
                  <a16:creationId xmlns:a16="http://schemas.microsoft.com/office/drawing/2014/main" id="{5746D67D-EDEA-4DC1-8928-AC96E8F63ADD}"/>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0" name="Justify Text Body">
            <a:extLst>
              <a:ext uri="{FF2B5EF4-FFF2-40B4-BE49-F238E27FC236}">
                <a16:creationId xmlns:a16="http://schemas.microsoft.com/office/drawing/2014/main" id="{D1CE7C3F-1F9D-4AA6-AE89-14381311AF26}"/>
              </a:ext>
            </a:extLst>
          </p:cNvPr>
          <p:cNvSpPr txBox="1"/>
          <p:nvPr/>
        </p:nvSpPr>
        <p:spPr>
          <a:xfrm>
            <a:off x="869335" y="2588076"/>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metus maiores</a:t>
            </a:r>
            <a:endParaRPr lang="en-ID" sz="1200">
              <a:solidFill>
                <a:schemeClr val="tx1">
                  <a:lumMod val="50000"/>
                  <a:lumOff val="50000"/>
                </a:schemeClr>
              </a:solidFill>
            </a:endParaRPr>
          </a:p>
        </p:txBody>
      </p:sp>
      <p:sp>
        <p:nvSpPr>
          <p:cNvPr id="51" name="Justify Text Body">
            <a:extLst>
              <a:ext uri="{FF2B5EF4-FFF2-40B4-BE49-F238E27FC236}">
                <a16:creationId xmlns:a16="http://schemas.microsoft.com/office/drawing/2014/main" id="{017DD5F8-C10C-45AC-ADA5-28019EA6A9A1}"/>
              </a:ext>
            </a:extLst>
          </p:cNvPr>
          <p:cNvSpPr txBox="1"/>
          <p:nvPr/>
        </p:nvSpPr>
        <p:spPr>
          <a:xfrm>
            <a:off x="869335" y="4864642"/>
            <a:ext cx="3043479"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52" name="TextBox 51">
            <a:extLst>
              <a:ext uri="{FF2B5EF4-FFF2-40B4-BE49-F238E27FC236}">
                <a16:creationId xmlns:a16="http://schemas.microsoft.com/office/drawing/2014/main" id="{7C99D98C-0740-4AB1-AA3D-D9BC466ACCDB}"/>
              </a:ext>
            </a:extLst>
          </p:cNvPr>
          <p:cNvSpPr txBox="1"/>
          <p:nvPr/>
        </p:nvSpPr>
        <p:spPr>
          <a:xfrm>
            <a:off x="869335" y="457299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56" name="Icon 35">
            <a:extLst>
              <a:ext uri="{FF2B5EF4-FFF2-40B4-BE49-F238E27FC236}">
                <a16:creationId xmlns:a16="http://schemas.microsoft.com/office/drawing/2014/main" id="{5C47F76F-FA2E-44CA-A8CF-23E23EBEF0E5}"/>
              </a:ext>
            </a:extLst>
          </p:cNvPr>
          <p:cNvSpPr/>
          <p:nvPr/>
        </p:nvSpPr>
        <p:spPr>
          <a:xfrm>
            <a:off x="7092096" y="4160054"/>
            <a:ext cx="628392" cy="628388"/>
          </a:xfrm>
          <a:custGeom>
            <a:avLst/>
            <a:gdLst>
              <a:gd name="connsiteX0" fmla="*/ 189346 w 485775"/>
              <a:gd name="connsiteY0" fmla="*/ 360136 h 485775"/>
              <a:gd name="connsiteX1" fmla="*/ 203241 w 485775"/>
              <a:gd name="connsiteY1" fmla="*/ 393679 h 485775"/>
              <a:gd name="connsiteX2" fmla="*/ 189346 w 485775"/>
              <a:gd name="connsiteY2" fmla="*/ 427223 h 485775"/>
              <a:gd name="connsiteX3" fmla="*/ 149093 w 485775"/>
              <a:gd name="connsiteY3" fmla="*/ 467476 h 485775"/>
              <a:gd name="connsiteX4" fmla="*/ 135675 w 485775"/>
              <a:gd name="connsiteY4" fmla="*/ 473034 h 485775"/>
              <a:gd name="connsiteX5" fmla="*/ 122258 w 485775"/>
              <a:gd name="connsiteY5" fmla="*/ 467477 h 485775"/>
              <a:gd name="connsiteX6" fmla="*/ 122258 w 485775"/>
              <a:gd name="connsiteY6" fmla="*/ 440642 h 485775"/>
              <a:gd name="connsiteX7" fmla="*/ 150180 w 485775"/>
              <a:gd name="connsiteY7" fmla="*/ 412719 h 485775"/>
              <a:gd name="connsiteX8" fmla="*/ 75902 w 485775"/>
              <a:gd name="connsiteY8" fmla="*/ 412719 h 485775"/>
              <a:gd name="connsiteX9" fmla="*/ 0 w 485775"/>
              <a:gd name="connsiteY9" fmla="*/ 336817 h 485775"/>
              <a:gd name="connsiteX10" fmla="*/ 0 w 485775"/>
              <a:gd name="connsiteY10" fmla="*/ 241939 h 485775"/>
              <a:gd name="connsiteX11" fmla="*/ 18976 w 485775"/>
              <a:gd name="connsiteY11" fmla="*/ 222963 h 485775"/>
              <a:gd name="connsiteX12" fmla="*/ 37951 w 485775"/>
              <a:gd name="connsiteY12" fmla="*/ 241939 h 485775"/>
              <a:gd name="connsiteX13" fmla="*/ 37951 w 485775"/>
              <a:gd name="connsiteY13" fmla="*/ 336817 h 485775"/>
              <a:gd name="connsiteX14" fmla="*/ 75902 w 485775"/>
              <a:gd name="connsiteY14" fmla="*/ 374768 h 485775"/>
              <a:gd name="connsiteX15" fmla="*/ 150308 w 485775"/>
              <a:gd name="connsiteY15" fmla="*/ 374768 h 485775"/>
              <a:gd name="connsiteX16" fmla="*/ 122929 w 485775"/>
              <a:gd name="connsiteY16" fmla="*/ 347388 h 485775"/>
              <a:gd name="connsiteX17" fmla="*/ 122929 w 485775"/>
              <a:gd name="connsiteY17" fmla="*/ 320553 h 485775"/>
              <a:gd name="connsiteX18" fmla="*/ 149764 w 485775"/>
              <a:gd name="connsiteY18" fmla="*/ 320554 h 485775"/>
              <a:gd name="connsiteX19" fmla="*/ 189346 w 485775"/>
              <a:gd name="connsiteY19" fmla="*/ 360136 h 485775"/>
              <a:gd name="connsiteX20" fmla="*/ 409873 w 485775"/>
              <a:gd name="connsiteY20" fmla="*/ 73056 h 485775"/>
              <a:gd name="connsiteX21" fmla="*/ 333900 w 485775"/>
              <a:gd name="connsiteY21" fmla="*/ 73056 h 485775"/>
              <a:gd name="connsiteX22" fmla="*/ 362771 w 485775"/>
              <a:gd name="connsiteY22" fmla="*/ 44185 h 485775"/>
              <a:gd name="connsiteX23" fmla="*/ 362771 w 485775"/>
              <a:gd name="connsiteY23" fmla="*/ 17348 h 485775"/>
              <a:gd name="connsiteX24" fmla="*/ 335936 w 485775"/>
              <a:gd name="connsiteY24" fmla="*/ 17348 h 485775"/>
              <a:gd name="connsiteX25" fmla="*/ 295682 w 485775"/>
              <a:gd name="connsiteY25" fmla="*/ 57603 h 485775"/>
              <a:gd name="connsiteX26" fmla="*/ 281787 w 485775"/>
              <a:gd name="connsiteY26" fmla="*/ 91146 h 485775"/>
              <a:gd name="connsiteX27" fmla="*/ 295682 w 485775"/>
              <a:gd name="connsiteY27" fmla="*/ 124690 h 485775"/>
              <a:gd name="connsiteX28" fmla="*/ 335264 w 485775"/>
              <a:gd name="connsiteY28" fmla="*/ 164273 h 485775"/>
              <a:gd name="connsiteX29" fmla="*/ 348682 w 485775"/>
              <a:gd name="connsiteY29" fmla="*/ 169831 h 485775"/>
              <a:gd name="connsiteX30" fmla="*/ 362100 w 485775"/>
              <a:gd name="connsiteY30" fmla="*/ 164274 h 485775"/>
              <a:gd name="connsiteX31" fmla="*/ 362100 w 485775"/>
              <a:gd name="connsiteY31" fmla="*/ 137438 h 485775"/>
              <a:gd name="connsiteX32" fmla="*/ 335669 w 485775"/>
              <a:gd name="connsiteY32" fmla="*/ 111007 h 485775"/>
              <a:gd name="connsiteX33" fmla="*/ 409873 w 485775"/>
              <a:gd name="connsiteY33" fmla="*/ 111007 h 485775"/>
              <a:gd name="connsiteX34" fmla="*/ 447824 w 485775"/>
              <a:gd name="connsiteY34" fmla="*/ 148958 h 485775"/>
              <a:gd name="connsiteX35" fmla="*/ 447824 w 485775"/>
              <a:gd name="connsiteY35" fmla="*/ 243836 h 485775"/>
              <a:gd name="connsiteX36" fmla="*/ 466799 w 485775"/>
              <a:gd name="connsiteY36" fmla="*/ 262812 h 485775"/>
              <a:gd name="connsiteX37" fmla="*/ 485775 w 485775"/>
              <a:gd name="connsiteY37" fmla="*/ 243836 h 485775"/>
              <a:gd name="connsiteX38" fmla="*/ 485775 w 485775"/>
              <a:gd name="connsiteY38" fmla="*/ 148958 h 485775"/>
              <a:gd name="connsiteX39" fmla="*/ 409873 w 485775"/>
              <a:gd name="connsiteY39" fmla="*/ 73056 h 485775"/>
              <a:gd name="connsiteX40" fmla="*/ 242888 w 485775"/>
              <a:gd name="connsiteY40" fmla="*/ 144214 h 485775"/>
              <a:gd name="connsiteX41" fmla="*/ 195449 w 485775"/>
              <a:gd name="connsiteY41" fmla="*/ 191653 h 485775"/>
              <a:gd name="connsiteX42" fmla="*/ 47439 w 485775"/>
              <a:gd name="connsiteY42" fmla="*/ 191653 h 485775"/>
              <a:gd name="connsiteX43" fmla="*/ 0 w 485775"/>
              <a:gd name="connsiteY43" fmla="*/ 144214 h 485775"/>
              <a:gd name="connsiteX44" fmla="*/ 0 w 485775"/>
              <a:gd name="connsiteY44" fmla="*/ 47439 h 485775"/>
              <a:gd name="connsiteX45" fmla="*/ 47439 w 485775"/>
              <a:gd name="connsiteY45" fmla="*/ 0 h 485775"/>
              <a:gd name="connsiteX46" fmla="*/ 195449 w 485775"/>
              <a:gd name="connsiteY46" fmla="*/ 0 h 485775"/>
              <a:gd name="connsiteX47" fmla="*/ 242888 w 485775"/>
              <a:gd name="connsiteY47" fmla="*/ 47439 h 485775"/>
              <a:gd name="connsiteX48" fmla="*/ 242888 w 485775"/>
              <a:gd name="connsiteY48" fmla="*/ 144214 h 485775"/>
              <a:gd name="connsiteX49" fmla="*/ 54806 w 485775"/>
              <a:gd name="connsiteY49" fmla="*/ 37951 h 485775"/>
              <a:gd name="connsiteX50" fmla="*/ 118182 w 485775"/>
              <a:gd name="connsiteY50" fmla="*/ 77702 h 485775"/>
              <a:gd name="connsiteX51" fmla="*/ 125719 w 485775"/>
              <a:gd name="connsiteY51" fmla="*/ 77663 h 485775"/>
              <a:gd name="connsiteX52" fmla="*/ 189027 w 485775"/>
              <a:gd name="connsiteY52" fmla="*/ 37951 h 485775"/>
              <a:gd name="connsiteX53" fmla="*/ 54806 w 485775"/>
              <a:gd name="connsiteY53" fmla="*/ 37951 h 485775"/>
              <a:gd name="connsiteX54" fmla="*/ 204936 w 485775"/>
              <a:gd name="connsiteY54" fmla="*/ 144214 h 485775"/>
              <a:gd name="connsiteX55" fmla="*/ 204936 w 485775"/>
              <a:gd name="connsiteY55" fmla="*/ 72771 h 485775"/>
              <a:gd name="connsiteX56" fmla="*/ 145823 w 485775"/>
              <a:gd name="connsiteY56" fmla="*/ 109853 h 485775"/>
              <a:gd name="connsiteX57" fmla="*/ 121900 w 485775"/>
              <a:gd name="connsiteY57" fmla="*/ 116745 h 485775"/>
              <a:gd name="connsiteX58" fmla="*/ 98079 w 485775"/>
              <a:gd name="connsiteY58" fmla="*/ 109892 h 485775"/>
              <a:gd name="connsiteX59" fmla="*/ 37951 w 485775"/>
              <a:gd name="connsiteY59" fmla="*/ 72178 h 485775"/>
              <a:gd name="connsiteX60" fmla="*/ 37951 w 485775"/>
              <a:gd name="connsiteY60" fmla="*/ 144214 h 485775"/>
              <a:gd name="connsiteX61" fmla="*/ 47439 w 485775"/>
              <a:gd name="connsiteY61" fmla="*/ 153702 h 485775"/>
              <a:gd name="connsiteX62" fmla="*/ 195449 w 485775"/>
              <a:gd name="connsiteY62" fmla="*/ 153702 h 485775"/>
              <a:gd name="connsiteX63" fmla="*/ 204936 w 485775"/>
              <a:gd name="connsiteY63" fmla="*/ 144214 h 485775"/>
              <a:gd name="connsiteX64" fmla="*/ 485775 w 485775"/>
              <a:gd name="connsiteY64" fmla="*/ 341561 h 485775"/>
              <a:gd name="connsiteX65" fmla="*/ 485775 w 485775"/>
              <a:gd name="connsiteY65" fmla="*/ 438336 h 485775"/>
              <a:gd name="connsiteX66" fmla="*/ 438336 w 485775"/>
              <a:gd name="connsiteY66" fmla="*/ 485775 h 485775"/>
              <a:gd name="connsiteX67" fmla="*/ 290326 w 485775"/>
              <a:gd name="connsiteY67" fmla="*/ 485775 h 485775"/>
              <a:gd name="connsiteX68" fmla="*/ 242888 w 485775"/>
              <a:gd name="connsiteY68" fmla="*/ 438336 h 485775"/>
              <a:gd name="connsiteX69" fmla="*/ 242888 w 485775"/>
              <a:gd name="connsiteY69" fmla="*/ 341561 h 485775"/>
              <a:gd name="connsiteX70" fmla="*/ 290326 w 485775"/>
              <a:gd name="connsiteY70" fmla="*/ 294122 h 485775"/>
              <a:gd name="connsiteX71" fmla="*/ 438336 w 485775"/>
              <a:gd name="connsiteY71" fmla="*/ 294122 h 485775"/>
              <a:gd name="connsiteX72" fmla="*/ 485775 w 485775"/>
              <a:gd name="connsiteY72" fmla="*/ 341561 h 485775"/>
              <a:gd name="connsiteX73" fmla="*/ 297694 w 485775"/>
              <a:gd name="connsiteY73" fmla="*/ 332073 h 485775"/>
              <a:gd name="connsiteX74" fmla="*/ 361069 w 485775"/>
              <a:gd name="connsiteY74" fmla="*/ 371824 h 485775"/>
              <a:gd name="connsiteX75" fmla="*/ 368606 w 485775"/>
              <a:gd name="connsiteY75" fmla="*/ 371785 h 485775"/>
              <a:gd name="connsiteX76" fmla="*/ 431915 w 485775"/>
              <a:gd name="connsiteY76" fmla="*/ 332073 h 485775"/>
              <a:gd name="connsiteX77" fmla="*/ 297694 w 485775"/>
              <a:gd name="connsiteY77" fmla="*/ 332073 h 485775"/>
              <a:gd name="connsiteX78" fmla="*/ 447824 w 485775"/>
              <a:gd name="connsiteY78" fmla="*/ 438336 h 485775"/>
              <a:gd name="connsiteX79" fmla="*/ 447824 w 485775"/>
              <a:gd name="connsiteY79" fmla="*/ 366893 h 485775"/>
              <a:gd name="connsiteX80" fmla="*/ 388710 w 485775"/>
              <a:gd name="connsiteY80" fmla="*/ 403974 h 485775"/>
              <a:gd name="connsiteX81" fmla="*/ 364788 w 485775"/>
              <a:gd name="connsiteY81" fmla="*/ 410867 h 485775"/>
              <a:gd name="connsiteX82" fmla="*/ 340967 w 485775"/>
              <a:gd name="connsiteY82" fmla="*/ 404014 h 485775"/>
              <a:gd name="connsiteX83" fmla="*/ 280839 w 485775"/>
              <a:gd name="connsiteY83" fmla="*/ 366300 h 485775"/>
              <a:gd name="connsiteX84" fmla="*/ 280839 w 485775"/>
              <a:gd name="connsiteY84" fmla="*/ 438336 h 485775"/>
              <a:gd name="connsiteX85" fmla="*/ 290326 w 485775"/>
              <a:gd name="connsiteY85" fmla="*/ 447824 h 485775"/>
              <a:gd name="connsiteX86" fmla="*/ 438336 w 485775"/>
              <a:gd name="connsiteY86" fmla="*/ 447824 h 485775"/>
              <a:gd name="connsiteX87" fmla="*/ 447824 w 485775"/>
              <a:gd name="connsiteY87" fmla="*/ 4383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85775" h="485775">
                <a:moveTo>
                  <a:pt x="189346" y="360136"/>
                </a:moveTo>
                <a:cubicBezTo>
                  <a:pt x="198306" y="369094"/>
                  <a:pt x="203241" y="381007"/>
                  <a:pt x="203241" y="393679"/>
                </a:cubicBezTo>
                <a:cubicBezTo>
                  <a:pt x="203241" y="406350"/>
                  <a:pt x="198306" y="418263"/>
                  <a:pt x="189346" y="427223"/>
                </a:cubicBezTo>
                <a:lnTo>
                  <a:pt x="149093" y="467476"/>
                </a:lnTo>
                <a:cubicBezTo>
                  <a:pt x="145388" y="471181"/>
                  <a:pt x="140532" y="473034"/>
                  <a:pt x="135675" y="473034"/>
                </a:cubicBezTo>
                <a:cubicBezTo>
                  <a:pt x="130819" y="473034"/>
                  <a:pt x="125963" y="471182"/>
                  <a:pt x="122258" y="467477"/>
                </a:cubicBezTo>
                <a:cubicBezTo>
                  <a:pt x="114847" y="460066"/>
                  <a:pt x="114847" y="448052"/>
                  <a:pt x="122258" y="440642"/>
                </a:cubicBezTo>
                <a:lnTo>
                  <a:pt x="150180" y="412719"/>
                </a:lnTo>
                <a:lnTo>
                  <a:pt x="75902" y="412719"/>
                </a:lnTo>
                <a:cubicBezTo>
                  <a:pt x="34050" y="412719"/>
                  <a:pt x="0" y="378669"/>
                  <a:pt x="0" y="336817"/>
                </a:cubicBezTo>
                <a:lnTo>
                  <a:pt x="0" y="241939"/>
                </a:lnTo>
                <a:cubicBezTo>
                  <a:pt x="0" y="231459"/>
                  <a:pt x="8495" y="222963"/>
                  <a:pt x="18976" y="222963"/>
                </a:cubicBezTo>
                <a:cubicBezTo>
                  <a:pt x="29456" y="222963"/>
                  <a:pt x="37951" y="231459"/>
                  <a:pt x="37951" y="241939"/>
                </a:cubicBezTo>
                <a:lnTo>
                  <a:pt x="37951" y="336817"/>
                </a:lnTo>
                <a:cubicBezTo>
                  <a:pt x="37951" y="357743"/>
                  <a:pt x="54976" y="374768"/>
                  <a:pt x="75902" y="374768"/>
                </a:cubicBezTo>
                <a:lnTo>
                  <a:pt x="150308" y="374768"/>
                </a:lnTo>
                <a:lnTo>
                  <a:pt x="122929" y="347388"/>
                </a:lnTo>
                <a:cubicBezTo>
                  <a:pt x="115518" y="339977"/>
                  <a:pt x="115518" y="327963"/>
                  <a:pt x="122929" y="320553"/>
                </a:cubicBezTo>
                <a:cubicBezTo>
                  <a:pt x="130340" y="313143"/>
                  <a:pt x="142354" y="313142"/>
                  <a:pt x="149764" y="320554"/>
                </a:cubicBezTo>
                <a:lnTo>
                  <a:pt x="189346" y="360136"/>
                </a:lnTo>
                <a:close/>
                <a:moveTo>
                  <a:pt x="409873" y="73056"/>
                </a:moveTo>
                <a:lnTo>
                  <a:pt x="333900" y="73056"/>
                </a:lnTo>
                <a:lnTo>
                  <a:pt x="362771" y="44185"/>
                </a:lnTo>
                <a:cubicBezTo>
                  <a:pt x="370182" y="36774"/>
                  <a:pt x="370182" y="24758"/>
                  <a:pt x="362771" y="17348"/>
                </a:cubicBezTo>
                <a:cubicBezTo>
                  <a:pt x="355361" y="9938"/>
                  <a:pt x="343346" y="9938"/>
                  <a:pt x="335936" y="17348"/>
                </a:cubicBezTo>
                <a:lnTo>
                  <a:pt x="295682" y="57603"/>
                </a:lnTo>
                <a:cubicBezTo>
                  <a:pt x="286722" y="66563"/>
                  <a:pt x="281787" y="78475"/>
                  <a:pt x="281787" y="91146"/>
                </a:cubicBezTo>
                <a:cubicBezTo>
                  <a:pt x="281787" y="103818"/>
                  <a:pt x="286722" y="115731"/>
                  <a:pt x="295682" y="124690"/>
                </a:cubicBezTo>
                <a:lnTo>
                  <a:pt x="335264" y="164273"/>
                </a:lnTo>
                <a:cubicBezTo>
                  <a:pt x="338970" y="167979"/>
                  <a:pt x="343825" y="169831"/>
                  <a:pt x="348682" y="169831"/>
                </a:cubicBezTo>
                <a:cubicBezTo>
                  <a:pt x="353538" y="169831"/>
                  <a:pt x="358395" y="167978"/>
                  <a:pt x="362100" y="164274"/>
                </a:cubicBezTo>
                <a:cubicBezTo>
                  <a:pt x="369511" y="156863"/>
                  <a:pt x="369511" y="144848"/>
                  <a:pt x="362100" y="137438"/>
                </a:cubicBezTo>
                <a:lnTo>
                  <a:pt x="335669" y="111007"/>
                </a:lnTo>
                <a:lnTo>
                  <a:pt x="409873" y="111007"/>
                </a:lnTo>
                <a:cubicBezTo>
                  <a:pt x="430799" y="111007"/>
                  <a:pt x="447824" y="128032"/>
                  <a:pt x="447824" y="148958"/>
                </a:cubicBezTo>
                <a:lnTo>
                  <a:pt x="447824" y="243836"/>
                </a:lnTo>
                <a:cubicBezTo>
                  <a:pt x="447824" y="254316"/>
                  <a:pt x="456319" y="262812"/>
                  <a:pt x="466799" y="262812"/>
                </a:cubicBezTo>
                <a:cubicBezTo>
                  <a:pt x="477280" y="262812"/>
                  <a:pt x="485775" y="254316"/>
                  <a:pt x="485775" y="243836"/>
                </a:cubicBezTo>
                <a:lnTo>
                  <a:pt x="485775" y="148958"/>
                </a:lnTo>
                <a:cubicBezTo>
                  <a:pt x="485775" y="107106"/>
                  <a:pt x="451725" y="73056"/>
                  <a:pt x="409873" y="73056"/>
                </a:cubicBezTo>
                <a:close/>
                <a:moveTo>
                  <a:pt x="242888" y="144214"/>
                </a:moveTo>
                <a:cubicBezTo>
                  <a:pt x="242888" y="170372"/>
                  <a:pt x="221606" y="191653"/>
                  <a:pt x="195449" y="191653"/>
                </a:cubicBezTo>
                <a:lnTo>
                  <a:pt x="47439" y="191653"/>
                </a:lnTo>
                <a:cubicBezTo>
                  <a:pt x="21281" y="191653"/>
                  <a:pt x="0" y="170372"/>
                  <a:pt x="0" y="144214"/>
                </a:cubicBezTo>
                <a:lnTo>
                  <a:pt x="0" y="47439"/>
                </a:lnTo>
                <a:cubicBezTo>
                  <a:pt x="0" y="21281"/>
                  <a:pt x="21281" y="0"/>
                  <a:pt x="47439" y="0"/>
                </a:cubicBezTo>
                <a:lnTo>
                  <a:pt x="195449" y="0"/>
                </a:lnTo>
                <a:cubicBezTo>
                  <a:pt x="221606" y="0"/>
                  <a:pt x="242888" y="21281"/>
                  <a:pt x="242888" y="47439"/>
                </a:cubicBezTo>
                <a:lnTo>
                  <a:pt x="242888" y="144214"/>
                </a:lnTo>
                <a:close/>
                <a:moveTo>
                  <a:pt x="54806" y="37951"/>
                </a:moveTo>
                <a:lnTo>
                  <a:pt x="118182" y="77702"/>
                </a:lnTo>
                <a:cubicBezTo>
                  <a:pt x="120463" y="79122"/>
                  <a:pt x="123375" y="79121"/>
                  <a:pt x="125719" y="77663"/>
                </a:cubicBezTo>
                <a:lnTo>
                  <a:pt x="189027" y="37951"/>
                </a:lnTo>
                <a:lnTo>
                  <a:pt x="54806" y="37951"/>
                </a:lnTo>
                <a:close/>
                <a:moveTo>
                  <a:pt x="204936" y="144214"/>
                </a:moveTo>
                <a:lnTo>
                  <a:pt x="204936" y="72771"/>
                </a:lnTo>
                <a:lnTo>
                  <a:pt x="145823" y="109853"/>
                </a:lnTo>
                <a:cubicBezTo>
                  <a:pt x="138431" y="114449"/>
                  <a:pt x="130160" y="116745"/>
                  <a:pt x="121900" y="116745"/>
                </a:cubicBezTo>
                <a:cubicBezTo>
                  <a:pt x="113656" y="116745"/>
                  <a:pt x="105425" y="114460"/>
                  <a:pt x="98079" y="109892"/>
                </a:cubicBezTo>
                <a:lnTo>
                  <a:pt x="37951" y="72178"/>
                </a:lnTo>
                <a:lnTo>
                  <a:pt x="37951" y="144214"/>
                </a:lnTo>
                <a:cubicBezTo>
                  <a:pt x="37951" y="149446"/>
                  <a:pt x="42207" y="153702"/>
                  <a:pt x="47439" y="153702"/>
                </a:cubicBezTo>
                <a:lnTo>
                  <a:pt x="195449" y="153702"/>
                </a:lnTo>
                <a:cubicBezTo>
                  <a:pt x="200680" y="153702"/>
                  <a:pt x="204936" y="149446"/>
                  <a:pt x="204936" y="144214"/>
                </a:cubicBezTo>
                <a:close/>
                <a:moveTo>
                  <a:pt x="485775" y="341561"/>
                </a:moveTo>
                <a:lnTo>
                  <a:pt x="485775" y="438336"/>
                </a:lnTo>
                <a:cubicBezTo>
                  <a:pt x="485775" y="464494"/>
                  <a:pt x="464494" y="485775"/>
                  <a:pt x="438336" y="485775"/>
                </a:cubicBezTo>
                <a:lnTo>
                  <a:pt x="290326" y="485775"/>
                </a:lnTo>
                <a:cubicBezTo>
                  <a:pt x="264169" y="485775"/>
                  <a:pt x="242888" y="464494"/>
                  <a:pt x="242888" y="438336"/>
                </a:cubicBezTo>
                <a:lnTo>
                  <a:pt x="242888" y="341561"/>
                </a:lnTo>
                <a:cubicBezTo>
                  <a:pt x="242888" y="315403"/>
                  <a:pt x="264169" y="294122"/>
                  <a:pt x="290326" y="294122"/>
                </a:cubicBezTo>
                <a:lnTo>
                  <a:pt x="438336" y="294122"/>
                </a:lnTo>
                <a:cubicBezTo>
                  <a:pt x="464494" y="294122"/>
                  <a:pt x="485775" y="315403"/>
                  <a:pt x="485775" y="341561"/>
                </a:cubicBezTo>
                <a:close/>
                <a:moveTo>
                  <a:pt x="297694" y="332073"/>
                </a:moveTo>
                <a:lnTo>
                  <a:pt x="361069" y="371824"/>
                </a:lnTo>
                <a:cubicBezTo>
                  <a:pt x="363350" y="373243"/>
                  <a:pt x="366262" y="373243"/>
                  <a:pt x="368606" y="371785"/>
                </a:cubicBezTo>
                <a:lnTo>
                  <a:pt x="431915" y="332073"/>
                </a:lnTo>
                <a:lnTo>
                  <a:pt x="297694" y="332073"/>
                </a:lnTo>
                <a:close/>
                <a:moveTo>
                  <a:pt x="447824" y="438336"/>
                </a:moveTo>
                <a:lnTo>
                  <a:pt x="447824" y="366893"/>
                </a:lnTo>
                <a:lnTo>
                  <a:pt x="388710" y="403974"/>
                </a:lnTo>
                <a:cubicBezTo>
                  <a:pt x="381318" y="408571"/>
                  <a:pt x="373048" y="410867"/>
                  <a:pt x="364788" y="410867"/>
                </a:cubicBezTo>
                <a:cubicBezTo>
                  <a:pt x="356544" y="410867"/>
                  <a:pt x="348312" y="408581"/>
                  <a:pt x="340967" y="404014"/>
                </a:cubicBezTo>
                <a:lnTo>
                  <a:pt x="280839" y="366300"/>
                </a:lnTo>
                <a:lnTo>
                  <a:pt x="280839" y="438336"/>
                </a:lnTo>
                <a:cubicBezTo>
                  <a:pt x="280839" y="443568"/>
                  <a:pt x="285095" y="447824"/>
                  <a:pt x="290326" y="447824"/>
                </a:cubicBezTo>
                <a:lnTo>
                  <a:pt x="438336" y="447824"/>
                </a:lnTo>
                <a:cubicBezTo>
                  <a:pt x="443568" y="447824"/>
                  <a:pt x="447824" y="443568"/>
                  <a:pt x="447824" y="438336"/>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41097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8436748-7B8B-45B5-9267-2A99CC94A454}"/>
              </a:ext>
            </a:extLst>
          </p:cNvPr>
          <p:cNvSpPr>
            <a:spLocks noGrp="1"/>
          </p:cNvSpPr>
          <p:nvPr>
            <p:ph type="pic" sz="quarter" idx="11"/>
          </p:nvPr>
        </p:nvSpPr>
        <p:spPr/>
      </p:sp>
      <p:sp>
        <p:nvSpPr>
          <p:cNvPr id="26" name="Rectangle 25">
            <a:extLst>
              <a:ext uri="{FF2B5EF4-FFF2-40B4-BE49-F238E27FC236}">
                <a16:creationId xmlns:a16="http://schemas.microsoft.com/office/drawing/2014/main" id="{B2BB20A1-13B9-4DB9-9D58-F1E8CD705D3B}"/>
              </a:ext>
            </a:extLst>
          </p:cNvPr>
          <p:cNvSpPr/>
          <p:nvPr/>
        </p:nvSpPr>
        <p:spPr>
          <a:xfrm>
            <a:off x="1" y="1904552"/>
            <a:ext cx="1827012" cy="45121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3">
            <a:extLst>
              <a:ext uri="{FF2B5EF4-FFF2-40B4-BE49-F238E27FC236}">
                <a16:creationId xmlns:a16="http://schemas.microsoft.com/office/drawing/2014/main" id="{BB2CD2F7-3FE7-4585-8B89-BE4190C6D734}"/>
              </a:ext>
            </a:extLst>
          </p:cNvPr>
          <p:cNvSpPr>
            <a:spLocks noGrp="1"/>
          </p:cNvSpPr>
          <p:nvPr>
            <p:ph type="pic" sz="quarter" idx="10"/>
          </p:nvPr>
        </p:nvSpPr>
        <p:spPr/>
      </p:sp>
      <p:sp>
        <p:nvSpPr>
          <p:cNvPr id="16" name="Justify Text Body">
            <a:extLst>
              <a:ext uri="{FF2B5EF4-FFF2-40B4-BE49-F238E27FC236}">
                <a16:creationId xmlns:a16="http://schemas.microsoft.com/office/drawing/2014/main" id="{E2AADE89-2809-4B72-93F8-56765BBA24D3}"/>
              </a:ext>
            </a:extLst>
          </p:cNvPr>
          <p:cNvSpPr txBox="1"/>
          <p:nvPr/>
        </p:nvSpPr>
        <p:spPr>
          <a:xfrm>
            <a:off x="5938965" y="3132693"/>
            <a:ext cx="5250760"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viverra ornare praesent turpis lorem i antes dolor elementum ipsum volutpat tincidunt dapibus integer mollis da vel magna hendrerit eleifend nulla dictum pellentesque lacus vitae tristique inullam mmolestiae praeisentium nulla aut eveniet offcia voluptates alias alquam hic quidem placeat facere id dolor vel ac scelerisque ligula eros hendrerit vel antes</a:t>
            </a:r>
            <a:endParaRPr lang="en-ID" sz="1200">
              <a:solidFill>
                <a:schemeClr val="tx1">
                  <a:lumMod val="50000"/>
                  <a:lumOff val="50000"/>
                </a:schemeClr>
              </a:solidFill>
            </a:endParaRPr>
          </a:p>
        </p:txBody>
      </p:sp>
      <p:grpSp>
        <p:nvGrpSpPr>
          <p:cNvPr id="39" name="Group 38">
            <a:extLst>
              <a:ext uri="{FF2B5EF4-FFF2-40B4-BE49-F238E27FC236}">
                <a16:creationId xmlns:a16="http://schemas.microsoft.com/office/drawing/2014/main" id="{E01160BE-0368-40F2-9070-F766309234D4}"/>
              </a:ext>
            </a:extLst>
          </p:cNvPr>
          <p:cNvGrpSpPr/>
          <p:nvPr/>
        </p:nvGrpSpPr>
        <p:grpSpPr>
          <a:xfrm>
            <a:off x="9984116" y="4773210"/>
            <a:ext cx="1223401" cy="288914"/>
            <a:chOff x="10142866" y="4607384"/>
            <a:chExt cx="1223401" cy="288914"/>
          </a:xfrm>
        </p:grpSpPr>
        <p:sp>
          <p:nvSpPr>
            <p:cNvPr id="18" name="Base Shape">
              <a:extLst>
                <a:ext uri="{FF2B5EF4-FFF2-40B4-BE49-F238E27FC236}">
                  <a16:creationId xmlns:a16="http://schemas.microsoft.com/office/drawing/2014/main" id="{D8EE1B48-FBF4-4702-8C36-C2D9B39AC3B7}"/>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19" name="Learn More">
              <a:extLst>
                <a:ext uri="{FF2B5EF4-FFF2-40B4-BE49-F238E27FC236}">
                  <a16:creationId xmlns:a16="http://schemas.microsoft.com/office/drawing/2014/main" id="{F9C342DD-0BE9-4D18-B256-8BB15A5DAF11}"/>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0" name="Grand Title">
            <a:extLst>
              <a:ext uri="{FF2B5EF4-FFF2-40B4-BE49-F238E27FC236}">
                <a16:creationId xmlns:a16="http://schemas.microsoft.com/office/drawing/2014/main" id="{73D72B3D-75E0-44AD-8796-9BB9578C5199}"/>
              </a:ext>
            </a:extLst>
          </p:cNvPr>
          <p:cNvSpPr txBox="1"/>
          <p:nvPr/>
        </p:nvSpPr>
        <p:spPr>
          <a:xfrm flipH="1">
            <a:off x="7797800" y="1748251"/>
            <a:ext cx="3409717" cy="1231106"/>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INTRODUCING</a:t>
            </a:r>
          </a:p>
          <a:p>
            <a:pPr algn="r"/>
            <a:r>
              <a:rPr lang="en-ID" sz="4000">
                <a:solidFill>
                  <a:schemeClr val="accent1"/>
                </a:solidFill>
                <a:latin typeface="+mj-lt"/>
              </a:rPr>
              <a:t>CRESTA</a:t>
            </a:r>
          </a:p>
        </p:txBody>
      </p:sp>
      <p:sp>
        <p:nvSpPr>
          <p:cNvPr id="28" name="Shapes">
            <a:extLst>
              <a:ext uri="{FF2B5EF4-FFF2-40B4-BE49-F238E27FC236}">
                <a16:creationId xmlns:a16="http://schemas.microsoft.com/office/drawing/2014/main" id="{C94CA91F-B580-4DC1-AA0F-5A921D17ED29}"/>
              </a:ext>
            </a:extLst>
          </p:cNvPr>
          <p:cNvSpPr/>
          <p:nvPr/>
        </p:nvSpPr>
        <p:spPr>
          <a:xfrm>
            <a:off x="3213838" y="1904552"/>
            <a:ext cx="2178731" cy="4953448"/>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Shape">
            <a:extLst>
              <a:ext uri="{FF2B5EF4-FFF2-40B4-BE49-F238E27FC236}">
                <a16:creationId xmlns:a16="http://schemas.microsoft.com/office/drawing/2014/main" id="{7AD0D02F-455A-4E55-AD75-F2740DB12405}"/>
              </a:ext>
            </a:extLst>
          </p:cNvPr>
          <p:cNvSpPr txBox="1">
            <a:spLocks noChangeAspect="1"/>
          </p:cNvSpPr>
          <p:nvPr/>
        </p:nvSpPr>
        <p:spPr>
          <a:xfrm rot="16200000" flipH="1">
            <a:off x="2403234" y="3724969"/>
            <a:ext cx="3799939" cy="1369762"/>
          </a:xfrm>
          <a:custGeom>
            <a:avLst/>
            <a:gdLst/>
            <a:ahLst/>
            <a:cxnLst/>
            <a:rect l="l" t="t" r="r" b="b"/>
            <a:pathLst>
              <a:path w="929907" h="335203">
                <a:moveTo>
                  <a:pt x="562747" y="10096"/>
                </a:moveTo>
                <a:cubicBezTo>
                  <a:pt x="571160" y="10096"/>
                  <a:pt x="578312" y="12284"/>
                  <a:pt x="584202" y="16659"/>
                </a:cubicBezTo>
                <a:cubicBezTo>
                  <a:pt x="590092" y="21034"/>
                  <a:pt x="594887" y="28859"/>
                  <a:pt x="598590" y="40133"/>
                </a:cubicBezTo>
                <a:cubicBezTo>
                  <a:pt x="602292" y="51408"/>
                  <a:pt x="604984" y="67394"/>
                  <a:pt x="606666" y="88092"/>
                </a:cubicBezTo>
                <a:cubicBezTo>
                  <a:pt x="608349" y="108789"/>
                  <a:pt x="609191" y="135461"/>
                  <a:pt x="609191" y="168106"/>
                </a:cubicBezTo>
                <a:cubicBezTo>
                  <a:pt x="609191" y="200415"/>
                  <a:pt x="608349" y="226834"/>
                  <a:pt x="606666" y="247364"/>
                </a:cubicBezTo>
                <a:cubicBezTo>
                  <a:pt x="604984" y="267893"/>
                  <a:pt x="602292" y="283795"/>
                  <a:pt x="598590" y="295070"/>
                </a:cubicBezTo>
                <a:cubicBezTo>
                  <a:pt x="594887" y="306344"/>
                  <a:pt x="590092" y="314169"/>
                  <a:pt x="584202" y="318544"/>
                </a:cubicBezTo>
                <a:cubicBezTo>
                  <a:pt x="578312" y="322919"/>
                  <a:pt x="571160" y="325107"/>
                  <a:pt x="562747" y="325107"/>
                </a:cubicBezTo>
                <a:cubicBezTo>
                  <a:pt x="554333" y="325107"/>
                  <a:pt x="547182" y="322919"/>
                  <a:pt x="541292" y="318544"/>
                </a:cubicBezTo>
                <a:cubicBezTo>
                  <a:pt x="535402" y="314169"/>
                  <a:pt x="530606" y="306260"/>
                  <a:pt x="526904" y="294817"/>
                </a:cubicBezTo>
                <a:cubicBezTo>
                  <a:pt x="523202" y="283375"/>
                  <a:pt x="520510" y="267473"/>
                  <a:pt x="518827" y="247112"/>
                </a:cubicBezTo>
                <a:cubicBezTo>
                  <a:pt x="517144" y="226750"/>
                  <a:pt x="516303" y="200415"/>
                  <a:pt x="516303" y="168106"/>
                </a:cubicBezTo>
                <a:cubicBezTo>
                  <a:pt x="516303" y="135798"/>
                  <a:pt x="517144" y="109294"/>
                  <a:pt x="518827" y="88596"/>
                </a:cubicBezTo>
                <a:cubicBezTo>
                  <a:pt x="520510" y="67899"/>
                  <a:pt x="523202" y="51828"/>
                  <a:pt x="526904" y="40386"/>
                </a:cubicBezTo>
                <a:cubicBezTo>
                  <a:pt x="530606" y="28943"/>
                  <a:pt x="535402" y="21034"/>
                  <a:pt x="541292" y="16659"/>
                </a:cubicBezTo>
                <a:cubicBezTo>
                  <a:pt x="547182" y="12284"/>
                  <a:pt x="554333" y="10096"/>
                  <a:pt x="562747" y="10096"/>
                </a:cubicBezTo>
                <a:close/>
                <a:moveTo>
                  <a:pt x="44425" y="2524"/>
                </a:moveTo>
                <a:lnTo>
                  <a:pt x="37862" y="7067"/>
                </a:lnTo>
                <a:lnTo>
                  <a:pt x="39882" y="79257"/>
                </a:lnTo>
                <a:lnTo>
                  <a:pt x="39882" y="290779"/>
                </a:lnTo>
                <a:cubicBezTo>
                  <a:pt x="39882" y="303904"/>
                  <a:pt x="33487" y="312318"/>
                  <a:pt x="20698" y="316020"/>
                </a:cubicBezTo>
                <a:lnTo>
                  <a:pt x="0" y="322583"/>
                </a:lnTo>
                <a:lnTo>
                  <a:pt x="0" y="327631"/>
                </a:lnTo>
                <a:lnTo>
                  <a:pt x="151448" y="327631"/>
                </a:lnTo>
                <a:lnTo>
                  <a:pt x="151448" y="322583"/>
                </a:lnTo>
                <a:lnTo>
                  <a:pt x="131760" y="316525"/>
                </a:lnTo>
                <a:cubicBezTo>
                  <a:pt x="118971" y="312150"/>
                  <a:pt x="112576" y="303568"/>
                  <a:pt x="112576" y="290779"/>
                </a:cubicBezTo>
                <a:lnTo>
                  <a:pt x="112576" y="46444"/>
                </a:lnTo>
                <a:lnTo>
                  <a:pt x="153467" y="51997"/>
                </a:lnTo>
                <a:lnTo>
                  <a:pt x="153467" y="45434"/>
                </a:lnTo>
                <a:cubicBezTo>
                  <a:pt x="133611" y="41395"/>
                  <a:pt x="114512" y="35674"/>
                  <a:pt x="96170" y="28270"/>
                </a:cubicBezTo>
                <a:cubicBezTo>
                  <a:pt x="77828" y="20866"/>
                  <a:pt x="60580" y="12284"/>
                  <a:pt x="44425" y="2524"/>
                </a:cubicBezTo>
                <a:close/>
                <a:moveTo>
                  <a:pt x="305572" y="0"/>
                </a:moveTo>
                <a:cubicBezTo>
                  <a:pt x="278648" y="0"/>
                  <a:pt x="256940" y="3786"/>
                  <a:pt x="240449" y="11358"/>
                </a:cubicBezTo>
                <a:cubicBezTo>
                  <a:pt x="223958" y="18931"/>
                  <a:pt x="211843" y="29279"/>
                  <a:pt x="204102" y="42405"/>
                </a:cubicBezTo>
                <a:cubicBezTo>
                  <a:pt x="196361" y="55530"/>
                  <a:pt x="192491" y="70339"/>
                  <a:pt x="192491" y="86830"/>
                </a:cubicBezTo>
                <a:cubicBezTo>
                  <a:pt x="192491" y="110051"/>
                  <a:pt x="203766" y="132684"/>
                  <a:pt x="226314" y="154728"/>
                </a:cubicBezTo>
                <a:cubicBezTo>
                  <a:pt x="248864" y="176773"/>
                  <a:pt x="279658" y="201088"/>
                  <a:pt x="318698" y="227676"/>
                </a:cubicBezTo>
                <a:cubicBezTo>
                  <a:pt x="326102" y="233061"/>
                  <a:pt x="334852" y="239623"/>
                  <a:pt x="344948" y="247364"/>
                </a:cubicBezTo>
                <a:cubicBezTo>
                  <a:pt x="355045" y="255105"/>
                  <a:pt x="364468" y="262677"/>
                  <a:pt x="373218" y="270081"/>
                </a:cubicBezTo>
                <a:lnTo>
                  <a:pt x="183909" y="270081"/>
                </a:lnTo>
                <a:lnTo>
                  <a:pt x="183909" y="327631"/>
                </a:lnTo>
                <a:lnTo>
                  <a:pt x="406032" y="327631"/>
                </a:lnTo>
                <a:lnTo>
                  <a:pt x="406032" y="285226"/>
                </a:lnTo>
                <a:cubicBezTo>
                  <a:pt x="393916" y="273447"/>
                  <a:pt x="382053" y="261751"/>
                  <a:pt x="370442" y="250140"/>
                </a:cubicBezTo>
                <a:cubicBezTo>
                  <a:pt x="358831" y="238529"/>
                  <a:pt x="347809" y="227507"/>
                  <a:pt x="337376" y="217074"/>
                </a:cubicBezTo>
                <a:cubicBezTo>
                  <a:pt x="313144" y="192170"/>
                  <a:pt x="295055" y="170042"/>
                  <a:pt x="283107" y="150690"/>
                </a:cubicBezTo>
                <a:cubicBezTo>
                  <a:pt x="271160" y="131338"/>
                  <a:pt x="265186" y="110556"/>
                  <a:pt x="265186" y="88344"/>
                </a:cubicBezTo>
                <a:cubicBezTo>
                  <a:pt x="265186" y="65122"/>
                  <a:pt x="269393" y="46359"/>
                  <a:pt x="277806" y="32056"/>
                </a:cubicBezTo>
                <a:cubicBezTo>
                  <a:pt x="286220" y="17753"/>
                  <a:pt x="298841" y="10601"/>
                  <a:pt x="315668" y="10601"/>
                </a:cubicBezTo>
                <a:cubicBezTo>
                  <a:pt x="326102" y="10601"/>
                  <a:pt x="335777" y="13209"/>
                  <a:pt x="344696" y="18426"/>
                </a:cubicBezTo>
                <a:cubicBezTo>
                  <a:pt x="353614" y="23642"/>
                  <a:pt x="361439" y="32645"/>
                  <a:pt x="368170" y="45434"/>
                </a:cubicBezTo>
                <a:lnTo>
                  <a:pt x="392402" y="92383"/>
                </a:lnTo>
                <a:lnTo>
                  <a:pt x="397450" y="92383"/>
                </a:lnTo>
                <a:lnTo>
                  <a:pt x="393916" y="20697"/>
                </a:lnTo>
                <a:cubicBezTo>
                  <a:pt x="383820" y="14976"/>
                  <a:pt x="371283" y="10096"/>
                  <a:pt x="356307" y="6057"/>
                </a:cubicBezTo>
                <a:cubicBezTo>
                  <a:pt x="341330" y="2019"/>
                  <a:pt x="324419" y="0"/>
                  <a:pt x="305572" y="0"/>
                </a:cubicBezTo>
                <a:close/>
                <a:moveTo>
                  <a:pt x="562747" y="0"/>
                </a:moveTo>
                <a:cubicBezTo>
                  <a:pt x="542554" y="0"/>
                  <a:pt x="523623" y="5721"/>
                  <a:pt x="505954" y="17164"/>
                </a:cubicBezTo>
                <a:cubicBezTo>
                  <a:pt x="488286" y="28606"/>
                  <a:pt x="473982" y="46696"/>
                  <a:pt x="463044" y="71432"/>
                </a:cubicBezTo>
                <a:cubicBezTo>
                  <a:pt x="452106" y="96169"/>
                  <a:pt x="446637" y="128393"/>
                  <a:pt x="446637" y="168106"/>
                </a:cubicBezTo>
                <a:cubicBezTo>
                  <a:pt x="446637" y="207483"/>
                  <a:pt x="452106" y="239455"/>
                  <a:pt x="463044" y="264023"/>
                </a:cubicBezTo>
                <a:cubicBezTo>
                  <a:pt x="473982" y="288591"/>
                  <a:pt x="488286" y="306597"/>
                  <a:pt x="505954" y="318039"/>
                </a:cubicBezTo>
                <a:cubicBezTo>
                  <a:pt x="523623" y="329482"/>
                  <a:pt x="542554" y="335203"/>
                  <a:pt x="562747" y="335203"/>
                </a:cubicBezTo>
                <a:cubicBezTo>
                  <a:pt x="582940" y="335203"/>
                  <a:pt x="601871" y="329482"/>
                  <a:pt x="619540" y="318039"/>
                </a:cubicBezTo>
                <a:cubicBezTo>
                  <a:pt x="637208" y="306597"/>
                  <a:pt x="651428" y="288591"/>
                  <a:pt x="662198" y="264023"/>
                </a:cubicBezTo>
                <a:cubicBezTo>
                  <a:pt x="672967" y="239455"/>
                  <a:pt x="678352" y="207483"/>
                  <a:pt x="678352" y="168106"/>
                </a:cubicBezTo>
                <a:cubicBezTo>
                  <a:pt x="678352" y="128393"/>
                  <a:pt x="672967" y="96169"/>
                  <a:pt x="662198" y="71432"/>
                </a:cubicBezTo>
                <a:cubicBezTo>
                  <a:pt x="651428" y="46696"/>
                  <a:pt x="637208" y="28606"/>
                  <a:pt x="619540" y="17164"/>
                </a:cubicBezTo>
                <a:cubicBezTo>
                  <a:pt x="601871" y="5721"/>
                  <a:pt x="582940" y="0"/>
                  <a:pt x="562747" y="0"/>
                </a:cubicBezTo>
                <a:close/>
                <a:moveTo>
                  <a:pt x="829447" y="0"/>
                </a:moveTo>
                <a:cubicBezTo>
                  <a:pt x="802523" y="0"/>
                  <a:pt x="780816" y="3786"/>
                  <a:pt x="764324" y="11358"/>
                </a:cubicBezTo>
                <a:cubicBezTo>
                  <a:pt x="747834" y="18931"/>
                  <a:pt x="735718" y="29279"/>
                  <a:pt x="727977" y="42405"/>
                </a:cubicBezTo>
                <a:cubicBezTo>
                  <a:pt x="720236" y="55530"/>
                  <a:pt x="716366" y="70339"/>
                  <a:pt x="716366" y="86830"/>
                </a:cubicBezTo>
                <a:cubicBezTo>
                  <a:pt x="716366" y="110051"/>
                  <a:pt x="727640" y="132684"/>
                  <a:pt x="750190" y="154728"/>
                </a:cubicBezTo>
                <a:cubicBezTo>
                  <a:pt x="772738" y="176773"/>
                  <a:pt x="803532" y="201088"/>
                  <a:pt x="842572" y="227676"/>
                </a:cubicBezTo>
                <a:cubicBezTo>
                  <a:pt x="849976" y="233061"/>
                  <a:pt x="858727" y="239623"/>
                  <a:pt x="868823" y="247364"/>
                </a:cubicBezTo>
                <a:cubicBezTo>
                  <a:pt x="878920" y="255105"/>
                  <a:pt x="888343" y="262677"/>
                  <a:pt x="897094" y="270081"/>
                </a:cubicBezTo>
                <a:lnTo>
                  <a:pt x="707784" y="270081"/>
                </a:lnTo>
                <a:lnTo>
                  <a:pt x="707784" y="327631"/>
                </a:lnTo>
                <a:lnTo>
                  <a:pt x="929907" y="327631"/>
                </a:lnTo>
                <a:lnTo>
                  <a:pt x="929907" y="285226"/>
                </a:lnTo>
                <a:cubicBezTo>
                  <a:pt x="917791" y="273447"/>
                  <a:pt x="905928" y="261751"/>
                  <a:pt x="894317" y="250140"/>
                </a:cubicBezTo>
                <a:cubicBezTo>
                  <a:pt x="882706" y="238529"/>
                  <a:pt x="871684" y="227507"/>
                  <a:pt x="861251" y="217074"/>
                </a:cubicBezTo>
                <a:cubicBezTo>
                  <a:pt x="837019" y="192170"/>
                  <a:pt x="818930" y="170042"/>
                  <a:pt x="806982" y="150690"/>
                </a:cubicBezTo>
                <a:cubicBezTo>
                  <a:pt x="795035" y="131338"/>
                  <a:pt x="789061" y="110556"/>
                  <a:pt x="789061" y="88344"/>
                </a:cubicBezTo>
                <a:cubicBezTo>
                  <a:pt x="789061" y="65122"/>
                  <a:pt x="793268" y="46359"/>
                  <a:pt x="801682" y="32056"/>
                </a:cubicBezTo>
                <a:cubicBezTo>
                  <a:pt x="810096" y="17753"/>
                  <a:pt x="822716" y="10601"/>
                  <a:pt x="839543" y="10601"/>
                </a:cubicBezTo>
                <a:cubicBezTo>
                  <a:pt x="849976" y="10601"/>
                  <a:pt x="859652" y="13209"/>
                  <a:pt x="868571" y="18426"/>
                </a:cubicBezTo>
                <a:cubicBezTo>
                  <a:pt x="877490" y="23642"/>
                  <a:pt x="885314" y="32645"/>
                  <a:pt x="892045" y="45434"/>
                </a:cubicBezTo>
                <a:lnTo>
                  <a:pt x="916277" y="92383"/>
                </a:lnTo>
                <a:lnTo>
                  <a:pt x="921325" y="92383"/>
                </a:lnTo>
                <a:lnTo>
                  <a:pt x="917791" y="20697"/>
                </a:lnTo>
                <a:cubicBezTo>
                  <a:pt x="907695" y="14976"/>
                  <a:pt x="895158" y="10096"/>
                  <a:pt x="880182" y="6057"/>
                </a:cubicBezTo>
                <a:cubicBezTo>
                  <a:pt x="865206" y="2019"/>
                  <a:pt x="848294" y="0"/>
                  <a:pt x="829447" y="0"/>
                </a:cubicBezTo>
                <a:close/>
              </a:path>
            </a:pathLst>
          </a:custGeom>
          <a:solidFill>
            <a:schemeClr val="bg1">
              <a:lumMod val="75000"/>
              <a:alpha val="2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sz="4000">
                <a:solidFill>
                  <a:schemeClr val="accent1"/>
                </a:solidFill>
                <a:latin typeface="+mj-lt"/>
              </a:defRPr>
            </a:lvl1pPr>
          </a:lstStyle>
          <a:p>
            <a:endParaRPr lang="en-ID"/>
          </a:p>
        </p:txBody>
      </p:sp>
      <p:grpSp>
        <p:nvGrpSpPr>
          <p:cNvPr id="36" name="Group 35">
            <a:extLst>
              <a:ext uri="{FF2B5EF4-FFF2-40B4-BE49-F238E27FC236}">
                <a16:creationId xmlns:a16="http://schemas.microsoft.com/office/drawing/2014/main" id="{BB153E2C-C70F-4E39-A5B7-5245D3AF4A99}"/>
              </a:ext>
            </a:extLst>
          </p:cNvPr>
          <p:cNvGrpSpPr/>
          <p:nvPr/>
        </p:nvGrpSpPr>
        <p:grpSpPr>
          <a:xfrm>
            <a:off x="2619563" y="3257886"/>
            <a:ext cx="1066498" cy="1066498"/>
            <a:chOff x="2655046" y="2482631"/>
            <a:chExt cx="1287737" cy="1287737"/>
          </a:xfrm>
        </p:grpSpPr>
        <p:sp>
          <p:nvSpPr>
            <p:cNvPr id="35" name="Oval 34">
              <a:extLst>
                <a:ext uri="{FF2B5EF4-FFF2-40B4-BE49-F238E27FC236}">
                  <a16:creationId xmlns:a16="http://schemas.microsoft.com/office/drawing/2014/main" id="{7F71AC6A-2A2E-4CAE-B221-43BAFB24AFF5}"/>
                </a:ext>
              </a:extLst>
            </p:cNvPr>
            <p:cNvSpPr/>
            <p:nvPr/>
          </p:nvSpPr>
          <p:spPr>
            <a:xfrm>
              <a:off x="2655046" y="2482631"/>
              <a:ext cx="1287737" cy="1287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Icon 19">
              <a:extLst>
                <a:ext uri="{FF2B5EF4-FFF2-40B4-BE49-F238E27FC236}">
                  <a16:creationId xmlns:a16="http://schemas.microsoft.com/office/drawing/2014/main" id="{4887FE87-B1FE-4858-BB22-03DE20694D3F}"/>
                </a:ext>
              </a:extLst>
            </p:cNvPr>
            <p:cNvSpPr/>
            <p:nvPr/>
          </p:nvSpPr>
          <p:spPr>
            <a:xfrm>
              <a:off x="3035986" y="2870965"/>
              <a:ext cx="525857" cy="511069"/>
            </a:xfrm>
            <a:custGeom>
              <a:avLst/>
              <a:gdLst>
                <a:gd name="connsiteX0" fmla="*/ 18976 w 485775"/>
                <a:gd name="connsiteY0" fmla="*/ 223911 h 485775"/>
                <a:gd name="connsiteX1" fmla="*/ 221066 w 485775"/>
                <a:gd name="connsiteY1" fmla="*/ 223911 h 485775"/>
                <a:gd name="connsiteX2" fmla="*/ 240041 w 485775"/>
                <a:gd name="connsiteY2" fmla="*/ 242887 h 485775"/>
                <a:gd name="connsiteX3" fmla="*/ 221066 w 485775"/>
                <a:gd name="connsiteY3" fmla="*/ 261862 h 485775"/>
                <a:gd name="connsiteX4" fmla="*/ 18976 w 485775"/>
                <a:gd name="connsiteY4" fmla="*/ 261862 h 485775"/>
                <a:gd name="connsiteX5" fmla="*/ 0 w 485775"/>
                <a:gd name="connsiteY5" fmla="*/ 242887 h 485775"/>
                <a:gd name="connsiteX6" fmla="*/ 18976 w 485775"/>
                <a:gd name="connsiteY6" fmla="*/ 223911 h 485775"/>
                <a:gd name="connsiteX7" fmla="*/ 234339 w 485775"/>
                <a:gd name="connsiteY7" fmla="*/ 126187 h 485775"/>
                <a:gd name="connsiteX8" fmla="*/ 247759 w 485775"/>
                <a:gd name="connsiteY8" fmla="*/ 131739 h 485775"/>
                <a:gd name="connsiteX9" fmla="*/ 318712 w 485775"/>
                <a:gd name="connsiteY9" fmla="*/ 202628 h 485775"/>
                <a:gd name="connsiteX10" fmla="*/ 318766 w 485775"/>
                <a:gd name="connsiteY10" fmla="*/ 283094 h 485775"/>
                <a:gd name="connsiteX11" fmla="*/ 247848 w 485775"/>
                <a:gd name="connsiteY11" fmla="*/ 354894 h 485775"/>
                <a:gd name="connsiteX12" fmla="*/ 234347 w 485775"/>
                <a:gd name="connsiteY12" fmla="*/ 360536 h 485775"/>
                <a:gd name="connsiteX13" fmla="*/ 221014 w 485775"/>
                <a:gd name="connsiteY13" fmla="*/ 355060 h 485775"/>
                <a:gd name="connsiteX14" fmla="*/ 220848 w 485775"/>
                <a:gd name="connsiteY14" fmla="*/ 328225 h 485775"/>
                <a:gd name="connsiteX15" fmla="*/ 291801 w 485775"/>
                <a:gd name="connsiteY15" fmla="*/ 256387 h 485775"/>
                <a:gd name="connsiteX16" fmla="*/ 291884 w 485775"/>
                <a:gd name="connsiteY16" fmla="*/ 256304 h 485775"/>
                <a:gd name="connsiteX17" fmla="*/ 291884 w 485775"/>
                <a:gd name="connsiteY17" fmla="*/ 229469 h 485775"/>
                <a:gd name="connsiteX18" fmla="*/ 220936 w 485775"/>
                <a:gd name="connsiteY18" fmla="*/ 158586 h 485775"/>
                <a:gd name="connsiteX19" fmla="*/ 220924 w 485775"/>
                <a:gd name="connsiteY19" fmla="*/ 131751 h 485775"/>
                <a:gd name="connsiteX20" fmla="*/ 234339 w 485775"/>
                <a:gd name="connsiteY20" fmla="*/ 126187 h 485775"/>
                <a:gd name="connsiteX21" fmla="*/ 75902 w 485775"/>
                <a:gd name="connsiteY21" fmla="*/ 0 h 485775"/>
                <a:gd name="connsiteX22" fmla="*/ 409873 w 485775"/>
                <a:gd name="connsiteY22" fmla="*/ 0 h 485775"/>
                <a:gd name="connsiteX23" fmla="*/ 485775 w 485775"/>
                <a:gd name="connsiteY23" fmla="*/ 75902 h 485775"/>
                <a:gd name="connsiteX24" fmla="*/ 485775 w 485775"/>
                <a:gd name="connsiteY24" fmla="*/ 409873 h 485775"/>
                <a:gd name="connsiteX25" fmla="*/ 409873 w 485775"/>
                <a:gd name="connsiteY25" fmla="*/ 485775 h 485775"/>
                <a:gd name="connsiteX26" fmla="*/ 75902 w 485775"/>
                <a:gd name="connsiteY26" fmla="*/ 485775 h 485775"/>
                <a:gd name="connsiteX27" fmla="*/ 0 w 485775"/>
                <a:gd name="connsiteY27" fmla="*/ 409873 h 485775"/>
                <a:gd name="connsiteX28" fmla="*/ 0 w 485775"/>
                <a:gd name="connsiteY28" fmla="*/ 371922 h 485775"/>
                <a:gd name="connsiteX29" fmla="*/ 18976 w 485775"/>
                <a:gd name="connsiteY29" fmla="*/ 352946 h 485775"/>
                <a:gd name="connsiteX30" fmla="*/ 37951 w 485775"/>
                <a:gd name="connsiteY30" fmla="*/ 371922 h 485775"/>
                <a:gd name="connsiteX31" fmla="*/ 37951 w 485775"/>
                <a:gd name="connsiteY31" fmla="*/ 409873 h 485775"/>
                <a:gd name="connsiteX32" fmla="*/ 75902 w 485775"/>
                <a:gd name="connsiteY32" fmla="*/ 447824 h 485775"/>
                <a:gd name="connsiteX33" fmla="*/ 409873 w 485775"/>
                <a:gd name="connsiteY33" fmla="*/ 447824 h 485775"/>
                <a:gd name="connsiteX34" fmla="*/ 447824 w 485775"/>
                <a:gd name="connsiteY34" fmla="*/ 409873 h 485775"/>
                <a:gd name="connsiteX35" fmla="*/ 447824 w 485775"/>
                <a:gd name="connsiteY35" fmla="*/ 75902 h 485775"/>
                <a:gd name="connsiteX36" fmla="*/ 409873 w 485775"/>
                <a:gd name="connsiteY36" fmla="*/ 37951 h 485775"/>
                <a:gd name="connsiteX37" fmla="*/ 75902 w 485775"/>
                <a:gd name="connsiteY37" fmla="*/ 37951 h 485775"/>
                <a:gd name="connsiteX38" fmla="*/ 37951 w 485775"/>
                <a:gd name="connsiteY38" fmla="*/ 75902 h 485775"/>
                <a:gd name="connsiteX39" fmla="*/ 37951 w 485775"/>
                <a:gd name="connsiteY39" fmla="*/ 113854 h 485775"/>
                <a:gd name="connsiteX40" fmla="*/ 18976 w 485775"/>
                <a:gd name="connsiteY40" fmla="*/ 132829 h 485775"/>
                <a:gd name="connsiteX41" fmla="*/ 0 w 485775"/>
                <a:gd name="connsiteY41" fmla="*/ 113854 h 485775"/>
                <a:gd name="connsiteX42" fmla="*/ 0 w 485775"/>
                <a:gd name="connsiteY42" fmla="*/ 75902 h 485775"/>
                <a:gd name="connsiteX43" fmla="*/ 75902 w 485775"/>
                <a:gd name="connsiteY4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18976" y="223911"/>
                  </a:moveTo>
                  <a:lnTo>
                    <a:pt x="221066" y="223911"/>
                  </a:lnTo>
                  <a:cubicBezTo>
                    <a:pt x="231546" y="223911"/>
                    <a:pt x="240041" y="232406"/>
                    <a:pt x="240041" y="242887"/>
                  </a:cubicBezTo>
                  <a:cubicBezTo>
                    <a:pt x="240041" y="253367"/>
                    <a:pt x="231546" y="261862"/>
                    <a:pt x="221066" y="261862"/>
                  </a:cubicBezTo>
                  <a:lnTo>
                    <a:pt x="18976" y="261862"/>
                  </a:lnTo>
                  <a:cubicBezTo>
                    <a:pt x="8495" y="261862"/>
                    <a:pt x="0" y="253367"/>
                    <a:pt x="0" y="242887"/>
                  </a:cubicBezTo>
                  <a:cubicBezTo>
                    <a:pt x="0" y="232406"/>
                    <a:pt x="8495" y="223911"/>
                    <a:pt x="18976" y="223911"/>
                  </a:cubicBezTo>
                  <a:close/>
                  <a:moveTo>
                    <a:pt x="234339" y="126187"/>
                  </a:moveTo>
                  <a:cubicBezTo>
                    <a:pt x="239195" y="126185"/>
                    <a:pt x="244052" y="128035"/>
                    <a:pt x="247759" y="131739"/>
                  </a:cubicBezTo>
                  <a:lnTo>
                    <a:pt x="318712" y="202628"/>
                  </a:lnTo>
                  <a:cubicBezTo>
                    <a:pt x="340900" y="224815"/>
                    <a:pt x="340916" y="260894"/>
                    <a:pt x="318766" y="283094"/>
                  </a:cubicBezTo>
                  <a:lnTo>
                    <a:pt x="247848" y="354894"/>
                  </a:lnTo>
                  <a:cubicBezTo>
                    <a:pt x="244136" y="358653"/>
                    <a:pt x="239243" y="360536"/>
                    <a:pt x="234347" y="360536"/>
                  </a:cubicBezTo>
                  <a:cubicBezTo>
                    <a:pt x="229530" y="360536"/>
                    <a:pt x="224711" y="358713"/>
                    <a:pt x="221014" y="355060"/>
                  </a:cubicBezTo>
                  <a:cubicBezTo>
                    <a:pt x="213557" y="347696"/>
                    <a:pt x="213483" y="335682"/>
                    <a:pt x="220848" y="328225"/>
                  </a:cubicBezTo>
                  <a:lnTo>
                    <a:pt x="291801" y="256387"/>
                  </a:lnTo>
                  <a:cubicBezTo>
                    <a:pt x="291829" y="256360"/>
                    <a:pt x="291856" y="256331"/>
                    <a:pt x="291884" y="256304"/>
                  </a:cubicBezTo>
                  <a:cubicBezTo>
                    <a:pt x="299282" y="248905"/>
                    <a:pt x="299282" y="236867"/>
                    <a:pt x="291884" y="229469"/>
                  </a:cubicBezTo>
                  <a:lnTo>
                    <a:pt x="220936" y="158586"/>
                  </a:lnTo>
                  <a:cubicBezTo>
                    <a:pt x="213522" y="151179"/>
                    <a:pt x="213517" y="139165"/>
                    <a:pt x="220924" y="131751"/>
                  </a:cubicBezTo>
                  <a:cubicBezTo>
                    <a:pt x="224628" y="128044"/>
                    <a:pt x="229483" y="126189"/>
                    <a:pt x="234339" y="126187"/>
                  </a:cubicBezTo>
                  <a:close/>
                  <a:moveTo>
                    <a:pt x="75902" y="0"/>
                  </a:moveTo>
                  <a:lnTo>
                    <a:pt x="409873" y="0"/>
                  </a:lnTo>
                  <a:cubicBezTo>
                    <a:pt x="451725" y="0"/>
                    <a:pt x="485775" y="34050"/>
                    <a:pt x="485775" y="75902"/>
                  </a:cubicBezTo>
                  <a:lnTo>
                    <a:pt x="485775" y="409873"/>
                  </a:lnTo>
                  <a:cubicBezTo>
                    <a:pt x="485775" y="451725"/>
                    <a:pt x="451725" y="485775"/>
                    <a:pt x="409873" y="485775"/>
                  </a:cubicBezTo>
                  <a:lnTo>
                    <a:pt x="75902" y="485775"/>
                  </a:lnTo>
                  <a:cubicBezTo>
                    <a:pt x="34050" y="485775"/>
                    <a:pt x="0" y="451725"/>
                    <a:pt x="0" y="409873"/>
                  </a:cubicBezTo>
                  <a:lnTo>
                    <a:pt x="0" y="371922"/>
                  </a:lnTo>
                  <a:cubicBezTo>
                    <a:pt x="0" y="361441"/>
                    <a:pt x="8495" y="352946"/>
                    <a:pt x="18976" y="352946"/>
                  </a:cubicBezTo>
                  <a:cubicBezTo>
                    <a:pt x="29456" y="352946"/>
                    <a:pt x="37951" y="361441"/>
                    <a:pt x="37951" y="371922"/>
                  </a:cubicBezTo>
                  <a:lnTo>
                    <a:pt x="37951" y="409873"/>
                  </a:lnTo>
                  <a:cubicBezTo>
                    <a:pt x="37951" y="430799"/>
                    <a:pt x="54976" y="447824"/>
                    <a:pt x="75902" y="447824"/>
                  </a:cubicBezTo>
                  <a:lnTo>
                    <a:pt x="409873" y="447824"/>
                  </a:lnTo>
                  <a:cubicBezTo>
                    <a:pt x="430799" y="447824"/>
                    <a:pt x="447824" y="430799"/>
                    <a:pt x="447824" y="409873"/>
                  </a:cubicBezTo>
                  <a:lnTo>
                    <a:pt x="447824" y="75902"/>
                  </a:lnTo>
                  <a:cubicBezTo>
                    <a:pt x="447824" y="54976"/>
                    <a:pt x="430799" y="37951"/>
                    <a:pt x="409873" y="37951"/>
                  </a:cubicBezTo>
                  <a:lnTo>
                    <a:pt x="75902" y="37951"/>
                  </a:lnTo>
                  <a:cubicBezTo>
                    <a:pt x="54976" y="37951"/>
                    <a:pt x="37951" y="54976"/>
                    <a:pt x="37951" y="75902"/>
                  </a:cubicBezTo>
                  <a:lnTo>
                    <a:pt x="37951" y="113854"/>
                  </a:lnTo>
                  <a:cubicBezTo>
                    <a:pt x="37951" y="124334"/>
                    <a:pt x="29456" y="132829"/>
                    <a:pt x="18976" y="132829"/>
                  </a:cubicBezTo>
                  <a:cubicBezTo>
                    <a:pt x="8495" y="132829"/>
                    <a:pt x="0" y="124334"/>
                    <a:pt x="0" y="113854"/>
                  </a:cubicBezTo>
                  <a:lnTo>
                    <a:pt x="0" y="75902"/>
                  </a:lnTo>
                  <a:cubicBezTo>
                    <a:pt x="0" y="34050"/>
                    <a:pt x="34050" y="0"/>
                    <a:pt x="75902" y="0"/>
                  </a:cubicBezTo>
                  <a:close/>
                </a:path>
              </a:pathLst>
            </a:custGeom>
            <a:solidFill>
              <a:schemeClr val="accent1"/>
            </a:solidFill>
            <a:ln w="949" cap="flat">
              <a:noFill/>
              <a:prstDash val="solid"/>
              <a:miter/>
            </a:ln>
          </p:spPr>
          <p:txBody>
            <a:bodyPr rtlCol="0" anchor="ctr"/>
            <a:lstStyle/>
            <a:p>
              <a:endParaRPr lang="en-ID"/>
            </a:p>
          </p:txBody>
        </p:sp>
      </p:grpSp>
      <p:grpSp>
        <p:nvGrpSpPr>
          <p:cNvPr id="15" name="Group 14">
            <a:extLst>
              <a:ext uri="{FF2B5EF4-FFF2-40B4-BE49-F238E27FC236}">
                <a16:creationId xmlns:a16="http://schemas.microsoft.com/office/drawing/2014/main" id="{4EA91C3F-6C8E-4DA1-9919-F69912D81ED0}"/>
              </a:ext>
            </a:extLst>
          </p:cNvPr>
          <p:cNvGrpSpPr/>
          <p:nvPr/>
        </p:nvGrpSpPr>
        <p:grpSpPr>
          <a:xfrm>
            <a:off x="0" y="0"/>
            <a:ext cx="12193588" cy="6858000"/>
            <a:chOff x="0" y="0"/>
            <a:chExt cx="12193588" cy="6858000"/>
          </a:xfrm>
        </p:grpSpPr>
        <p:grpSp>
          <p:nvGrpSpPr>
            <p:cNvPr id="14" name="Group 13">
              <a:extLst>
                <a:ext uri="{FF2B5EF4-FFF2-40B4-BE49-F238E27FC236}">
                  <a16:creationId xmlns:a16="http://schemas.microsoft.com/office/drawing/2014/main" id="{73DB6E59-F0A0-4746-9641-78608F6A79F9}"/>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D1F8424F-B309-43DA-B97D-6A53B306C3C7}"/>
                </a:ext>
              </a:extLst>
            </p:cNvPr>
            <p:cNvGrpSpPr/>
            <p:nvPr/>
          </p:nvGrpSpPr>
          <p:grpSpPr>
            <a:xfrm>
              <a:off x="11747500" y="6416675"/>
              <a:ext cx="446088" cy="441325"/>
              <a:chOff x="11747500" y="6416675"/>
              <a:chExt cx="446088" cy="441325"/>
            </a:xfrm>
          </p:grpSpPr>
          <p:grpSp>
            <p:nvGrpSpPr>
              <p:cNvPr id="12" name="Group 11">
                <a:extLst>
                  <a:ext uri="{FF2B5EF4-FFF2-40B4-BE49-F238E27FC236}">
                    <a16:creationId xmlns:a16="http://schemas.microsoft.com/office/drawing/2014/main" id="{BC8D7AB8-AA2A-4E7F-B501-7A99B395C744}"/>
                  </a:ext>
                </a:extLst>
              </p:cNvPr>
              <p:cNvGrpSpPr/>
              <p:nvPr/>
            </p:nvGrpSpPr>
            <p:grpSpPr>
              <a:xfrm>
                <a:off x="11747500" y="6416675"/>
                <a:ext cx="446088" cy="441325"/>
                <a:chOff x="11747500" y="6416674"/>
                <a:chExt cx="446088" cy="441325"/>
              </a:xfrm>
            </p:grpSpPr>
            <p:sp>
              <p:nvSpPr>
                <p:cNvPr id="29" name="Freeform 85">
                  <a:extLst>
                    <a:ext uri="{FF2B5EF4-FFF2-40B4-BE49-F238E27FC236}">
                      <a16:creationId xmlns:a16="http://schemas.microsoft.com/office/drawing/2014/main" id="{1EA08D6F-D527-41CB-B140-6A26473A4D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B647523B-E805-4E95-84E4-45F3CD8DB909}"/>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9F1B99F2-1329-4384-8315-EE8669FA7CD5}"/>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2</a:t>
                </a:fld>
                <a:endParaRPr lang="en-ID">
                  <a:solidFill>
                    <a:schemeClr val="bg1"/>
                  </a:solidFill>
                  <a:latin typeface="+mj-lt"/>
                </a:endParaRPr>
              </a:p>
            </p:txBody>
          </p:sp>
        </p:grpSp>
      </p:grpSp>
    </p:spTree>
    <p:extLst>
      <p:ext uri="{BB962C8B-B14F-4D97-AF65-F5344CB8AC3E}">
        <p14:creationId xmlns:p14="http://schemas.microsoft.com/office/powerpoint/2010/main" val="3177572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3A2F013-B343-488B-909E-11DC04854E3B}"/>
              </a:ext>
            </a:extLst>
          </p:cNvPr>
          <p:cNvSpPr>
            <a:spLocks noGrp="1"/>
          </p:cNvSpPr>
          <p:nvPr>
            <p:ph type="pic" sz="quarter" idx="10"/>
          </p:nvPr>
        </p:nvSpPr>
        <p:spPr/>
      </p:sp>
      <p:sp>
        <p:nvSpPr>
          <p:cNvPr id="11" name="Justify Text Body">
            <a:extLst>
              <a:ext uri="{FF2B5EF4-FFF2-40B4-BE49-F238E27FC236}">
                <a16:creationId xmlns:a16="http://schemas.microsoft.com/office/drawing/2014/main" id="{DBF103B9-4CA9-41D5-A793-150FAFD02A68}"/>
              </a:ext>
            </a:extLst>
          </p:cNvPr>
          <p:cNvSpPr txBox="1"/>
          <p:nvPr/>
        </p:nvSpPr>
        <p:spPr>
          <a:xfrm>
            <a:off x="5695033" y="2088197"/>
            <a:ext cx="5345052"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pretium viverra ornare praesen turpis antes dolore elementum ipsum volutpat as tincidunt dapibus integer mois da vel magnas hendrerit eleifend nullai sted dictum pellentesque lacus vitaed tristique nullam malesuada nulla sed massa  eos exceptur da facilis lacus praesentium ut est sed in aut omnis ligula soluta auctor ligula aliquam blanditiis molestias quod</a:t>
            </a:r>
            <a:endParaRPr lang="en-ID" sz="1200">
              <a:solidFill>
                <a:schemeClr val="tx1">
                  <a:lumMod val="50000"/>
                  <a:lumOff val="50000"/>
                </a:schemeClr>
              </a:solidFill>
            </a:endParaRPr>
          </a:p>
        </p:txBody>
      </p:sp>
      <p:sp>
        <p:nvSpPr>
          <p:cNvPr id="12" name="Grand Title">
            <a:extLst>
              <a:ext uri="{FF2B5EF4-FFF2-40B4-BE49-F238E27FC236}">
                <a16:creationId xmlns:a16="http://schemas.microsoft.com/office/drawing/2014/main" id="{590A3F72-B3F2-407A-A2D2-06923076CB06}"/>
              </a:ext>
            </a:extLst>
          </p:cNvPr>
          <p:cNvSpPr txBox="1"/>
          <p:nvPr/>
        </p:nvSpPr>
        <p:spPr>
          <a:xfrm>
            <a:off x="7106315" y="1362018"/>
            <a:ext cx="3933769"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SCREEN </a:t>
            </a:r>
            <a:r>
              <a:rPr lang="en-US" sz="4000">
                <a:solidFill>
                  <a:schemeClr val="accent1"/>
                </a:solidFill>
                <a:latin typeface="+mj-lt"/>
              </a:rPr>
              <a:t>MOCKUP</a:t>
            </a:r>
            <a:endParaRPr lang="en-ID" sz="4000">
              <a:solidFill>
                <a:schemeClr val="accent1"/>
              </a:solidFill>
              <a:latin typeface="+mj-lt"/>
            </a:endParaRPr>
          </a:p>
        </p:txBody>
      </p:sp>
      <p:sp>
        <p:nvSpPr>
          <p:cNvPr id="13" name="Justify Text Body">
            <a:extLst>
              <a:ext uri="{FF2B5EF4-FFF2-40B4-BE49-F238E27FC236}">
                <a16:creationId xmlns:a16="http://schemas.microsoft.com/office/drawing/2014/main" id="{CCEFD874-0121-4058-8037-ACC8559CED47}"/>
              </a:ext>
            </a:extLst>
          </p:cNvPr>
          <p:cNvSpPr txBox="1"/>
          <p:nvPr/>
        </p:nvSpPr>
        <p:spPr>
          <a:xfrm>
            <a:off x="7996606" y="4695762"/>
            <a:ext cx="3043479"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14" name="TextBox 13">
            <a:extLst>
              <a:ext uri="{FF2B5EF4-FFF2-40B4-BE49-F238E27FC236}">
                <a16:creationId xmlns:a16="http://schemas.microsoft.com/office/drawing/2014/main" id="{9AC2A80A-B85D-4F83-910D-768DA06906D7}"/>
              </a:ext>
            </a:extLst>
          </p:cNvPr>
          <p:cNvSpPr txBox="1"/>
          <p:nvPr/>
        </p:nvSpPr>
        <p:spPr>
          <a:xfrm>
            <a:off x="10113549" y="4404118"/>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22" name="Group 21">
            <a:extLst>
              <a:ext uri="{FF2B5EF4-FFF2-40B4-BE49-F238E27FC236}">
                <a16:creationId xmlns:a16="http://schemas.microsoft.com/office/drawing/2014/main" id="{2C6B88F6-A6C9-4420-B6D4-E9E573F8A9CD}"/>
              </a:ext>
            </a:extLst>
          </p:cNvPr>
          <p:cNvGrpSpPr/>
          <p:nvPr/>
        </p:nvGrpSpPr>
        <p:grpSpPr>
          <a:xfrm>
            <a:off x="9828491" y="3716894"/>
            <a:ext cx="1223401" cy="288914"/>
            <a:chOff x="10142866" y="4607384"/>
            <a:chExt cx="1223401" cy="288914"/>
          </a:xfrm>
        </p:grpSpPr>
        <p:sp>
          <p:nvSpPr>
            <p:cNvPr id="23" name="Base Shape">
              <a:extLst>
                <a:ext uri="{FF2B5EF4-FFF2-40B4-BE49-F238E27FC236}">
                  <a16:creationId xmlns:a16="http://schemas.microsoft.com/office/drawing/2014/main" id="{CAB8C7DC-17DA-4F64-8D0C-A4E39793244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4" name="Learn More">
              <a:extLst>
                <a:ext uri="{FF2B5EF4-FFF2-40B4-BE49-F238E27FC236}">
                  <a16:creationId xmlns:a16="http://schemas.microsoft.com/office/drawing/2014/main" id="{FDF920CC-BCFB-4267-8260-BEE508E4A71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48" name="Freeform: Shape 47">
            <a:extLst>
              <a:ext uri="{FF2B5EF4-FFF2-40B4-BE49-F238E27FC236}">
                <a16:creationId xmlns:a16="http://schemas.microsoft.com/office/drawing/2014/main" id="{7770E244-873A-4FDB-AD9D-BCAB9196458C}"/>
              </a:ext>
            </a:extLst>
          </p:cNvPr>
          <p:cNvSpPr/>
          <p:nvPr/>
        </p:nvSpPr>
        <p:spPr>
          <a:xfrm>
            <a:off x="0" y="0"/>
            <a:ext cx="3236905" cy="6858000"/>
          </a:xfrm>
          <a:custGeom>
            <a:avLst/>
            <a:gdLst>
              <a:gd name="connsiteX0" fmla="*/ 0 w 3236905"/>
              <a:gd name="connsiteY0" fmla="*/ 4685678 h 6858000"/>
              <a:gd name="connsiteX1" fmla="*/ 3236905 w 3236905"/>
              <a:gd name="connsiteY1" fmla="*/ 4685678 h 6858000"/>
              <a:gd name="connsiteX2" fmla="*/ 3236905 w 3236905"/>
              <a:gd name="connsiteY2" fmla="*/ 6858000 h 6858000"/>
              <a:gd name="connsiteX3" fmla="*/ 0 w 3236905"/>
              <a:gd name="connsiteY3" fmla="*/ 6858000 h 6858000"/>
              <a:gd name="connsiteX4" fmla="*/ 0 w 3236905"/>
              <a:gd name="connsiteY4" fmla="*/ 0 h 6858000"/>
              <a:gd name="connsiteX5" fmla="*/ 3236905 w 3236905"/>
              <a:gd name="connsiteY5" fmla="*/ 0 h 6858000"/>
              <a:gd name="connsiteX6" fmla="*/ 3236905 w 3236905"/>
              <a:gd name="connsiteY6" fmla="*/ 1424006 h 6858000"/>
              <a:gd name="connsiteX7" fmla="*/ 0 w 3236905"/>
              <a:gd name="connsiteY7"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6905" h="6858000">
                <a:moveTo>
                  <a:pt x="0" y="4685678"/>
                </a:moveTo>
                <a:lnTo>
                  <a:pt x="3236905" y="4685678"/>
                </a:lnTo>
                <a:lnTo>
                  <a:pt x="3236905" y="6858000"/>
                </a:lnTo>
                <a:lnTo>
                  <a:pt x="0" y="6858000"/>
                </a:lnTo>
                <a:close/>
                <a:moveTo>
                  <a:pt x="0" y="0"/>
                </a:moveTo>
                <a:lnTo>
                  <a:pt x="3236905" y="0"/>
                </a:lnTo>
                <a:lnTo>
                  <a:pt x="3236905" y="1424006"/>
                </a:lnTo>
                <a:lnTo>
                  <a:pt x="0" y="1424006"/>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7" name="Mockup">
            <a:extLst>
              <a:ext uri="{FF2B5EF4-FFF2-40B4-BE49-F238E27FC236}">
                <a16:creationId xmlns:a16="http://schemas.microsoft.com/office/drawing/2014/main" id="{5DC2F29A-4876-4597-B1C7-A76CA56237FB}"/>
              </a:ext>
            </a:extLst>
          </p:cNvPr>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flipH="1">
            <a:off x="-2294116" y="1217485"/>
            <a:ext cx="8415338" cy="4660802"/>
          </a:xfrm>
          <a:prstGeom prst="rect">
            <a:avLst/>
          </a:prstGeom>
          <a:effectLst/>
        </p:spPr>
      </p:pic>
      <p:grpSp>
        <p:nvGrpSpPr>
          <p:cNvPr id="29" name="Group 28">
            <a:extLst>
              <a:ext uri="{FF2B5EF4-FFF2-40B4-BE49-F238E27FC236}">
                <a16:creationId xmlns:a16="http://schemas.microsoft.com/office/drawing/2014/main" id="{3A935BE5-2909-40B8-ACA4-6EC089AAB2F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033CA5EF-AE9A-48BD-809A-9E3B3348839D}"/>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4BAB7E58-53B6-4403-B382-B33545556D0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09114AAE-15A5-4428-9CDA-4F1F610224E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9703903B-1D7C-462F-9FC4-8C9561B81A0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96DB7A0D-B639-47E8-AE98-B5963233E37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DB008964-7816-4E3C-830D-CB411CD19C8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641B84EB-8A89-402B-B93F-8E78EF9BEE6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1F2503F8-6712-4431-86AE-1EFCBA7F9269}"/>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ECCAB7F-8F12-4572-8664-B7A8CB63BE2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8E53F9-0AC4-4A9A-927A-52EDA03BD290}"/>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93E0A8D3-2DC4-470D-9268-9D89C92C8B92}"/>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E5DAA4BC-F941-4F40-B245-1892C819546C}"/>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3826F419-C5AD-499E-B260-99F19CEFE563}"/>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062DE014-7C71-4E1C-9464-329490A9157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20</a:t>
                </a:fld>
                <a:endParaRPr lang="en-ID">
                  <a:solidFill>
                    <a:schemeClr val="bg1"/>
                  </a:solidFill>
                  <a:latin typeface="+mj-lt"/>
                </a:endParaRPr>
              </a:p>
            </p:txBody>
          </p:sp>
        </p:grpSp>
      </p:grpSp>
    </p:spTree>
    <p:extLst>
      <p:ext uri="{BB962C8B-B14F-4D97-AF65-F5344CB8AC3E}">
        <p14:creationId xmlns:p14="http://schemas.microsoft.com/office/powerpoint/2010/main" val="2031942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2FC0B75D-A8A5-4234-9BA6-64D615E0E863}"/>
              </a:ext>
            </a:extLst>
          </p:cNvPr>
          <p:cNvSpPr>
            <a:spLocks noGrp="1"/>
          </p:cNvSpPr>
          <p:nvPr>
            <p:ph type="pic" sz="quarter" idx="10"/>
          </p:nvPr>
        </p:nvSpPr>
        <p:spPr/>
      </p:sp>
      <p:sp>
        <p:nvSpPr>
          <p:cNvPr id="13" name="Grand Title">
            <a:extLst>
              <a:ext uri="{FF2B5EF4-FFF2-40B4-BE49-F238E27FC236}">
                <a16:creationId xmlns:a16="http://schemas.microsoft.com/office/drawing/2014/main" id="{D1F0F5EF-7785-4502-8D17-9D4E99EA4AD9}"/>
              </a:ext>
            </a:extLst>
          </p:cNvPr>
          <p:cNvSpPr txBox="1"/>
          <p:nvPr/>
        </p:nvSpPr>
        <p:spPr>
          <a:xfrm>
            <a:off x="1035941" y="1599873"/>
            <a:ext cx="3739258"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PHONE </a:t>
            </a:r>
            <a:r>
              <a:rPr lang="en-US" sz="4000">
                <a:solidFill>
                  <a:schemeClr val="accent1"/>
                </a:solidFill>
                <a:latin typeface="+mj-lt"/>
              </a:rPr>
              <a:t>MOCKUP</a:t>
            </a:r>
            <a:endParaRPr lang="en-ID" sz="4000">
              <a:solidFill>
                <a:schemeClr val="accent1"/>
              </a:solidFill>
              <a:latin typeface="+mj-lt"/>
            </a:endParaRPr>
          </a:p>
        </p:txBody>
      </p:sp>
      <p:sp>
        <p:nvSpPr>
          <p:cNvPr id="16" name="Shape">
            <a:extLst>
              <a:ext uri="{FF2B5EF4-FFF2-40B4-BE49-F238E27FC236}">
                <a16:creationId xmlns:a16="http://schemas.microsoft.com/office/drawing/2014/main" id="{5C9899D7-62F5-4B3A-A82A-E336E6C06C08}"/>
              </a:ext>
            </a:extLst>
          </p:cNvPr>
          <p:cNvSpPr>
            <a:spLocks noChangeAspect="1"/>
          </p:cNvSpPr>
          <p:nvPr/>
        </p:nvSpPr>
        <p:spPr>
          <a:xfrm>
            <a:off x="1035941" y="4509948"/>
            <a:ext cx="463448" cy="430795"/>
          </a:xfrm>
          <a:custGeom>
            <a:avLst/>
            <a:gdLst>
              <a:gd name="connsiteX0" fmla="*/ 300706 w 318212"/>
              <a:gd name="connsiteY0" fmla="*/ 221980 h 295792"/>
              <a:gd name="connsiteX1" fmla="*/ 313025 w 318212"/>
              <a:gd name="connsiteY1" fmla="*/ 213128 h 295792"/>
              <a:gd name="connsiteX2" fmla="*/ 316596 w 318212"/>
              <a:gd name="connsiteY2" fmla="*/ 196869 h 295792"/>
              <a:gd name="connsiteX3" fmla="*/ 310260 w 318212"/>
              <a:gd name="connsiteY3" fmla="*/ 185660 h 295792"/>
              <a:gd name="connsiteX4" fmla="*/ 295045 w 318212"/>
              <a:gd name="connsiteY4" fmla="*/ 180150 h 295792"/>
              <a:gd name="connsiteX5" fmla="*/ 280869 w 318212"/>
              <a:gd name="connsiteY5" fmla="*/ 185526 h 295792"/>
              <a:gd name="connsiteX6" fmla="*/ 276934 w 318212"/>
              <a:gd name="connsiteY6" fmla="*/ 182872 h 295792"/>
              <a:gd name="connsiteX7" fmla="*/ 276851 w 318212"/>
              <a:gd name="connsiteY7" fmla="*/ 182821 h 295792"/>
              <a:gd name="connsiteX8" fmla="*/ 275135 w 318212"/>
              <a:gd name="connsiteY8" fmla="*/ 181831 h 295792"/>
              <a:gd name="connsiteX9" fmla="*/ 274613 w 318212"/>
              <a:gd name="connsiteY9" fmla="*/ 181542 h 295792"/>
              <a:gd name="connsiteX10" fmla="*/ 273066 w 318212"/>
              <a:gd name="connsiteY10" fmla="*/ 180746 h 295792"/>
              <a:gd name="connsiteX11" fmla="*/ 272289 w 318212"/>
              <a:gd name="connsiteY11" fmla="*/ 180369 h 295792"/>
              <a:gd name="connsiteX12" fmla="*/ 271576 w 318212"/>
              <a:gd name="connsiteY12" fmla="*/ 180021 h 295792"/>
              <a:gd name="connsiteX13" fmla="*/ 268932 w 318212"/>
              <a:gd name="connsiteY13" fmla="*/ 165307 h 295792"/>
              <a:gd name="connsiteX14" fmla="*/ 256698 w 318212"/>
              <a:gd name="connsiteY14" fmla="*/ 155059 h 295792"/>
              <a:gd name="connsiteX15" fmla="*/ 244889 w 318212"/>
              <a:gd name="connsiteY15" fmla="*/ 155059 h 295792"/>
              <a:gd name="connsiteX16" fmla="*/ 232578 w 318212"/>
              <a:gd name="connsiteY16" fmla="*/ 165786 h 295792"/>
              <a:gd name="connsiteX17" fmla="*/ 230587 w 318212"/>
              <a:gd name="connsiteY17" fmla="*/ 180034 h 295792"/>
              <a:gd name="connsiteX18" fmla="*/ 220328 w 318212"/>
              <a:gd name="connsiteY18" fmla="*/ 186292 h 295792"/>
              <a:gd name="connsiteX19" fmla="*/ 205904 w 318212"/>
              <a:gd name="connsiteY19" fmla="*/ 181780 h 295792"/>
              <a:gd name="connsiteX20" fmla="*/ 191022 w 318212"/>
              <a:gd name="connsiteY20" fmla="*/ 188219 h 295792"/>
              <a:gd name="connsiteX21" fmla="*/ 185717 w 318212"/>
              <a:gd name="connsiteY21" fmla="*/ 199139 h 295792"/>
              <a:gd name="connsiteX22" fmla="*/ 189828 w 318212"/>
              <a:gd name="connsiteY22" fmla="*/ 214833 h 295792"/>
              <a:gd name="connsiteX23" fmla="*/ 201447 w 318212"/>
              <a:gd name="connsiteY23" fmla="*/ 222882 h 295792"/>
              <a:gd name="connsiteX24" fmla="*/ 201384 w 318212"/>
              <a:gd name="connsiteY24" fmla="*/ 225427 h 295792"/>
              <a:gd name="connsiteX25" fmla="*/ 201440 w 318212"/>
              <a:gd name="connsiteY25" fmla="*/ 227711 h 295792"/>
              <a:gd name="connsiteX26" fmla="*/ 201486 w 318212"/>
              <a:gd name="connsiteY26" fmla="*/ 228502 h 295792"/>
              <a:gd name="connsiteX27" fmla="*/ 201534 w 318212"/>
              <a:gd name="connsiteY27" fmla="*/ 229304 h 295792"/>
              <a:gd name="connsiteX28" fmla="*/ 189750 w 318212"/>
              <a:gd name="connsiteY28" fmla="*/ 238755 h 295792"/>
              <a:gd name="connsiteX29" fmla="*/ 186713 w 318212"/>
              <a:gd name="connsiteY29" fmla="*/ 254639 h 295792"/>
              <a:gd name="connsiteX30" fmla="*/ 192365 w 318212"/>
              <a:gd name="connsiteY30" fmla="*/ 264590 h 295792"/>
              <a:gd name="connsiteX31" fmla="*/ 207443 w 318212"/>
              <a:gd name="connsiteY31" fmla="*/ 270124 h 295792"/>
              <a:gd name="connsiteX32" fmla="*/ 221071 w 318212"/>
              <a:gd name="connsiteY32" fmla="*/ 265126 h 295792"/>
              <a:gd name="connsiteX33" fmla="*/ 230634 w 318212"/>
              <a:gd name="connsiteY33" fmla="*/ 270832 h 295792"/>
              <a:gd name="connsiteX34" fmla="*/ 233277 w 318212"/>
              <a:gd name="connsiteY34" fmla="*/ 285544 h 295792"/>
              <a:gd name="connsiteX35" fmla="*/ 245511 w 318212"/>
              <a:gd name="connsiteY35" fmla="*/ 295792 h 295792"/>
              <a:gd name="connsiteX36" fmla="*/ 256698 w 318212"/>
              <a:gd name="connsiteY36" fmla="*/ 295792 h 295792"/>
              <a:gd name="connsiteX37" fmla="*/ 268971 w 318212"/>
              <a:gd name="connsiteY37" fmla="*/ 285306 h 295792"/>
              <a:gd name="connsiteX38" fmla="*/ 271262 w 318212"/>
              <a:gd name="connsiteY38" fmla="*/ 270961 h 295792"/>
              <a:gd name="connsiteX39" fmla="*/ 272161 w 318212"/>
              <a:gd name="connsiteY39" fmla="*/ 270540 h 295792"/>
              <a:gd name="connsiteX40" fmla="*/ 272799 w 318212"/>
              <a:gd name="connsiteY40" fmla="*/ 270244 h 295792"/>
              <a:gd name="connsiteX41" fmla="*/ 274370 w 318212"/>
              <a:gd name="connsiteY41" fmla="*/ 269436 h 295792"/>
              <a:gd name="connsiteX42" fmla="*/ 275727 w 318212"/>
              <a:gd name="connsiteY42" fmla="*/ 268677 h 295792"/>
              <a:gd name="connsiteX43" fmla="*/ 275824 w 318212"/>
              <a:gd name="connsiteY43" fmla="*/ 268621 h 295792"/>
              <a:gd name="connsiteX44" fmla="*/ 282724 w 318212"/>
              <a:gd name="connsiteY44" fmla="*/ 263844 h 295792"/>
              <a:gd name="connsiteX45" fmla="*/ 297256 w 318212"/>
              <a:gd name="connsiteY45" fmla="*/ 268023 h 295792"/>
              <a:gd name="connsiteX46" fmla="*/ 311804 w 318212"/>
              <a:gd name="connsiteY46" fmla="*/ 261625 h 295792"/>
              <a:gd name="connsiteX47" fmla="*/ 316805 w 318212"/>
              <a:gd name="connsiteY47" fmla="*/ 251611 h 295792"/>
              <a:gd name="connsiteX48" fmla="*/ 312901 w 318212"/>
              <a:gd name="connsiteY48" fmla="*/ 235894 h 295792"/>
              <a:gd name="connsiteX49" fmla="*/ 300791 w 318212"/>
              <a:gd name="connsiteY49" fmla="*/ 227249 h 295792"/>
              <a:gd name="connsiteX50" fmla="*/ 300825 w 318212"/>
              <a:gd name="connsiteY50" fmla="*/ 225424 h 295792"/>
              <a:gd name="connsiteX51" fmla="*/ 300769 w 318212"/>
              <a:gd name="connsiteY51" fmla="*/ 223174 h 295792"/>
              <a:gd name="connsiteX52" fmla="*/ 300735 w 318212"/>
              <a:gd name="connsiteY52" fmla="*/ 222527 h 295792"/>
              <a:gd name="connsiteX53" fmla="*/ 300706 w 318212"/>
              <a:gd name="connsiteY53" fmla="*/ 221980 h 295792"/>
              <a:gd name="connsiteX54" fmla="*/ 269172 w 318212"/>
              <a:gd name="connsiteY54" fmla="*/ 242087 h 295792"/>
              <a:gd name="connsiteX55" fmla="*/ 262474 w 318212"/>
              <a:gd name="connsiteY55" fmla="*/ 247565 h 295792"/>
              <a:gd name="connsiteX56" fmla="*/ 262229 w 318212"/>
              <a:gd name="connsiteY56" fmla="*/ 247692 h 295792"/>
              <a:gd name="connsiteX57" fmla="*/ 260789 w 318212"/>
              <a:gd name="connsiteY57" fmla="*/ 248366 h 295792"/>
              <a:gd name="connsiteX58" fmla="*/ 260420 w 318212"/>
              <a:gd name="connsiteY58" fmla="*/ 248514 h 295792"/>
              <a:gd name="connsiteX59" fmla="*/ 259242 w 318212"/>
              <a:gd name="connsiteY59" fmla="*/ 248957 h 295792"/>
              <a:gd name="connsiteX60" fmla="*/ 258747 w 318212"/>
              <a:gd name="connsiteY60" fmla="*/ 249124 h 295792"/>
              <a:gd name="connsiteX61" fmla="*/ 257215 w 318212"/>
              <a:gd name="connsiteY61" fmla="*/ 249572 h 295792"/>
              <a:gd name="connsiteX62" fmla="*/ 251105 w 318212"/>
              <a:gd name="connsiteY62" fmla="*/ 250336 h 295792"/>
              <a:gd name="connsiteX63" fmla="*/ 244452 w 318212"/>
              <a:gd name="connsiteY63" fmla="*/ 249421 h 295792"/>
              <a:gd name="connsiteX64" fmla="*/ 243394 w 318212"/>
              <a:gd name="connsiteY64" fmla="*/ 249103 h 295792"/>
              <a:gd name="connsiteX65" fmla="*/ 242797 w 318212"/>
              <a:gd name="connsiteY65" fmla="*/ 248898 h 295792"/>
              <a:gd name="connsiteX66" fmla="*/ 241881 w 318212"/>
              <a:gd name="connsiteY66" fmla="*/ 248550 h 295792"/>
              <a:gd name="connsiteX67" fmla="*/ 240976 w 318212"/>
              <a:gd name="connsiteY67" fmla="*/ 248166 h 295792"/>
              <a:gd name="connsiteX68" fmla="*/ 240182 w 318212"/>
              <a:gd name="connsiteY68" fmla="*/ 247796 h 295792"/>
              <a:gd name="connsiteX69" fmla="*/ 239490 w 318212"/>
              <a:gd name="connsiteY69" fmla="*/ 247441 h 295792"/>
              <a:gd name="connsiteX70" fmla="*/ 238852 w 318212"/>
              <a:gd name="connsiteY70" fmla="*/ 247086 h 295792"/>
              <a:gd name="connsiteX71" fmla="*/ 237876 w 318212"/>
              <a:gd name="connsiteY71" fmla="*/ 246500 h 295792"/>
              <a:gd name="connsiteX72" fmla="*/ 237130 w 318212"/>
              <a:gd name="connsiteY72" fmla="*/ 246016 h 295792"/>
              <a:gd name="connsiteX73" fmla="*/ 236504 w 318212"/>
              <a:gd name="connsiteY73" fmla="*/ 245568 h 295792"/>
              <a:gd name="connsiteX74" fmla="*/ 235882 w 318212"/>
              <a:gd name="connsiteY74" fmla="*/ 245099 h 295792"/>
              <a:gd name="connsiteX75" fmla="*/ 235324 w 318212"/>
              <a:gd name="connsiteY75" fmla="*/ 244661 h 295792"/>
              <a:gd name="connsiteX76" fmla="*/ 234324 w 318212"/>
              <a:gd name="connsiteY76" fmla="*/ 243785 h 295792"/>
              <a:gd name="connsiteX77" fmla="*/ 233858 w 318212"/>
              <a:gd name="connsiteY77" fmla="*/ 243342 h 295792"/>
              <a:gd name="connsiteX78" fmla="*/ 233190 w 318212"/>
              <a:gd name="connsiteY78" fmla="*/ 242671 h 295792"/>
              <a:gd name="connsiteX79" fmla="*/ 226924 w 318212"/>
              <a:gd name="connsiteY79" fmla="*/ 231192 h 295792"/>
              <a:gd name="connsiteX80" fmla="*/ 226701 w 318212"/>
              <a:gd name="connsiteY80" fmla="*/ 230168 h 295792"/>
              <a:gd name="connsiteX81" fmla="*/ 226625 w 318212"/>
              <a:gd name="connsiteY81" fmla="*/ 229740 h 295792"/>
              <a:gd name="connsiteX82" fmla="*/ 226470 w 318212"/>
              <a:gd name="connsiteY82" fmla="*/ 228730 h 295792"/>
              <a:gd name="connsiteX83" fmla="*/ 226414 w 318212"/>
              <a:gd name="connsiteY83" fmla="*/ 228297 h 295792"/>
              <a:gd name="connsiteX84" fmla="*/ 226317 w 318212"/>
              <a:gd name="connsiteY84" fmla="*/ 227246 h 295792"/>
              <a:gd name="connsiteX85" fmla="*/ 226288 w 318212"/>
              <a:gd name="connsiteY85" fmla="*/ 226857 h 295792"/>
              <a:gd name="connsiteX86" fmla="*/ 226244 w 318212"/>
              <a:gd name="connsiteY86" fmla="*/ 225427 h 295792"/>
              <a:gd name="connsiteX87" fmla="*/ 226283 w 318212"/>
              <a:gd name="connsiteY87" fmla="*/ 224048 h 295792"/>
              <a:gd name="connsiteX88" fmla="*/ 226298 w 318212"/>
              <a:gd name="connsiteY88" fmla="*/ 223875 h 295792"/>
              <a:gd name="connsiteX89" fmla="*/ 226404 w 318212"/>
              <a:gd name="connsiteY89" fmla="*/ 222634 h 295792"/>
              <a:gd name="connsiteX90" fmla="*/ 226419 w 318212"/>
              <a:gd name="connsiteY90" fmla="*/ 222522 h 295792"/>
              <a:gd name="connsiteX91" fmla="*/ 226606 w 318212"/>
              <a:gd name="connsiteY91" fmla="*/ 221221 h 295792"/>
              <a:gd name="connsiteX92" fmla="*/ 226620 w 318212"/>
              <a:gd name="connsiteY92" fmla="*/ 221141 h 295792"/>
              <a:gd name="connsiteX93" fmla="*/ 226878 w 318212"/>
              <a:gd name="connsiteY93" fmla="*/ 219854 h 295792"/>
              <a:gd name="connsiteX94" fmla="*/ 233358 w 318212"/>
              <a:gd name="connsiteY94" fmla="*/ 208008 h 295792"/>
              <a:gd name="connsiteX95" fmla="*/ 233593 w 318212"/>
              <a:gd name="connsiteY95" fmla="*/ 207764 h 295792"/>
              <a:gd name="connsiteX96" fmla="*/ 234360 w 318212"/>
              <a:gd name="connsiteY96" fmla="*/ 207032 h 295792"/>
              <a:gd name="connsiteX97" fmla="*/ 234523 w 318212"/>
              <a:gd name="connsiteY97" fmla="*/ 206889 h 295792"/>
              <a:gd name="connsiteX98" fmla="*/ 236147 w 318212"/>
              <a:gd name="connsiteY98" fmla="*/ 205546 h 295792"/>
              <a:gd name="connsiteX99" fmla="*/ 236278 w 318212"/>
              <a:gd name="connsiteY99" fmla="*/ 205446 h 295792"/>
              <a:gd name="connsiteX100" fmla="*/ 239109 w 318212"/>
              <a:gd name="connsiteY100" fmla="*/ 203617 h 295792"/>
              <a:gd name="connsiteX101" fmla="*/ 239342 w 318212"/>
              <a:gd name="connsiteY101" fmla="*/ 203488 h 295792"/>
              <a:gd name="connsiteX102" fmla="*/ 240282 w 318212"/>
              <a:gd name="connsiteY102" fmla="*/ 203004 h 295792"/>
              <a:gd name="connsiteX103" fmla="*/ 240609 w 318212"/>
              <a:gd name="connsiteY103" fmla="*/ 202853 h 295792"/>
              <a:gd name="connsiteX104" fmla="*/ 242134 w 318212"/>
              <a:gd name="connsiteY104" fmla="*/ 202201 h 295792"/>
              <a:gd name="connsiteX105" fmla="*/ 242780 w 318212"/>
              <a:gd name="connsiteY105" fmla="*/ 201958 h 295792"/>
              <a:gd name="connsiteX106" fmla="*/ 243527 w 318212"/>
              <a:gd name="connsiteY106" fmla="*/ 201705 h 295792"/>
              <a:gd name="connsiteX107" fmla="*/ 244571 w 318212"/>
              <a:gd name="connsiteY107" fmla="*/ 201396 h 295792"/>
              <a:gd name="connsiteX108" fmla="*/ 251105 w 318212"/>
              <a:gd name="connsiteY108" fmla="*/ 200518 h 295792"/>
              <a:gd name="connsiteX109" fmla="*/ 257774 w 318212"/>
              <a:gd name="connsiteY109" fmla="*/ 201435 h 295792"/>
              <a:gd name="connsiteX110" fmla="*/ 258796 w 318212"/>
              <a:gd name="connsiteY110" fmla="*/ 201744 h 295792"/>
              <a:gd name="connsiteX111" fmla="*/ 259400 w 318212"/>
              <a:gd name="connsiteY111" fmla="*/ 201948 h 295792"/>
              <a:gd name="connsiteX112" fmla="*/ 260289 w 318212"/>
              <a:gd name="connsiteY112" fmla="*/ 202286 h 295792"/>
              <a:gd name="connsiteX113" fmla="*/ 261134 w 318212"/>
              <a:gd name="connsiteY113" fmla="*/ 202641 h 295792"/>
              <a:gd name="connsiteX114" fmla="*/ 262015 w 318212"/>
              <a:gd name="connsiteY114" fmla="*/ 203050 h 295792"/>
              <a:gd name="connsiteX115" fmla="*/ 262663 w 318212"/>
              <a:gd name="connsiteY115" fmla="*/ 203383 h 295792"/>
              <a:gd name="connsiteX116" fmla="*/ 263362 w 318212"/>
              <a:gd name="connsiteY116" fmla="*/ 203770 h 295792"/>
              <a:gd name="connsiteX117" fmla="*/ 263964 w 318212"/>
              <a:gd name="connsiteY117" fmla="*/ 204118 h 295792"/>
              <a:gd name="connsiteX118" fmla="*/ 265067 w 318212"/>
              <a:gd name="connsiteY118" fmla="*/ 204831 h 295792"/>
              <a:gd name="connsiteX119" fmla="*/ 265598 w 318212"/>
              <a:gd name="connsiteY119" fmla="*/ 205210 h 295792"/>
              <a:gd name="connsiteX120" fmla="*/ 266327 w 318212"/>
              <a:gd name="connsiteY120" fmla="*/ 205755 h 295792"/>
              <a:gd name="connsiteX121" fmla="*/ 266800 w 318212"/>
              <a:gd name="connsiteY121" fmla="*/ 206127 h 295792"/>
              <a:gd name="connsiteX122" fmla="*/ 267863 w 318212"/>
              <a:gd name="connsiteY122" fmla="*/ 207049 h 295792"/>
              <a:gd name="connsiteX123" fmla="*/ 268194 w 318212"/>
              <a:gd name="connsiteY123" fmla="*/ 207365 h 295792"/>
              <a:gd name="connsiteX124" fmla="*/ 268992 w 318212"/>
              <a:gd name="connsiteY124" fmla="*/ 208158 h 295792"/>
              <a:gd name="connsiteX125" fmla="*/ 275278 w 318212"/>
              <a:gd name="connsiteY125" fmla="*/ 219640 h 295792"/>
              <a:gd name="connsiteX126" fmla="*/ 275501 w 318212"/>
              <a:gd name="connsiteY126" fmla="*/ 220669 h 295792"/>
              <a:gd name="connsiteX127" fmla="*/ 275584 w 318212"/>
              <a:gd name="connsiteY127" fmla="*/ 221116 h 295792"/>
              <a:gd name="connsiteX128" fmla="*/ 275734 w 318212"/>
              <a:gd name="connsiteY128" fmla="*/ 222104 h 295792"/>
              <a:gd name="connsiteX129" fmla="*/ 275793 w 318212"/>
              <a:gd name="connsiteY129" fmla="*/ 222556 h 295792"/>
              <a:gd name="connsiteX130" fmla="*/ 275887 w 318212"/>
              <a:gd name="connsiteY130" fmla="*/ 223593 h 295792"/>
              <a:gd name="connsiteX131" fmla="*/ 275919 w 318212"/>
              <a:gd name="connsiteY131" fmla="*/ 223994 h 295792"/>
              <a:gd name="connsiteX132" fmla="*/ 275962 w 318212"/>
              <a:gd name="connsiteY132" fmla="*/ 225427 h 295792"/>
              <a:gd name="connsiteX133" fmla="*/ 275829 w 318212"/>
              <a:gd name="connsiteY133" fmla="*/ 228008 h 295792"/>
              <a:gd name="connsiteX134" fmla="*/ 275814 w 318212"/>
              <a:gd name="connsiteY134" fmla="*/ 228122 h 295792"/>
              <a:gd name="connsiteX135" fmla="*/ 275666 w 318212"/>
              <a:gd name="connsiteY135" fmla="*/ 229265 h 295792"/>
              <a:gd name="connsiteX136" fmla="*/ 275584 w 318212"/>
              <a:gd name="connsiteY136" fmla="*/ 229728 h 295792"/>
              <a:gd name="connsiteX137" fmla="*/ 275445 w 318212"/>
              <a:gd name="connsiteY137" fmla="*/ 230491 h 295792"/>
              <a:gd name="connsiteX138" fmla="*/ 271214 w 318212"/>
              <a:gd name="connsiteY138" fmla="*/ 240044 h 295792"/>
              <a:gd name="connsiteX139" fmla="*/ 269172 w 318212"/>
              <a:gd name="connsiteY139" fmla="*/ 242087 h 295792"/>
              <a:gd name="connsiteX140" fmla="*/ 216285 w 318212"/>
              <a:gd name="connsiteY140" fmla="*/ 132641 h 295792"/>
              <a:gd name="connsiteX141" fmla="*/ 204171 w 318212"/>
              <a:gd name="connsiteY141" fmla="*/ 111541 h 295792"/>
              <a:gd name="connsiteX142" fmla="*/ 150811 w 318212"/>
              <a:gd name="connsiteY142" fmla="*/ 80519 h 295792"/>
              <a:gd name="connsiteX143" fmla="*/ 126540 w 318212"/>
              <a:gd name="connsiteY143" fmla="*/ 80478 h 295792"/>
              <a:gd name="connsiteX144" fmla="*/ 114358 w 318212"/>
              <a:gd name="connsiteY144" fmla="*/ 101616 h 295792"/>
              <a:gd name="connsiteX145" fmla="*/ 114358 w 318212"/>
              <a:gd name="connsiteY145" fmla="*/ 163665 h 295792"/>
              <a:gd name="connsiteX146" fmla="*/ 126540 w 318212"/>
              <a:gd name="connsiteY146" fmla="*/ 184801 h 295792"/>
              <a:gd name="connsiteX147" fmla="*/ 138643 w 318212"/>
              <a:gd name="connsiteY147" fmla="*/ 188083 h 295792"/>
              <a:gd name="connsiteX148" fmla="*/ 150811 w 318212"/>
              <a:gd name="connsiteY148" fmla="*/ 184762 h 295792"/>
              <a:gd name="connsiteX149" fmla="*/ 204171 w 318212"/>
              <a:gd name="connsiteY149" fmla="*/ 153738 h 295792"/>
              <a:gd name="connsiteX150" fmla="*/ 216285 w 318212"/>
              <a:gd name="connsiteY150" fmla="*/ 132641 h 295792"/>
              <a:gd name="connsiteX151" fmla="*/ 139218 w 318212"/>
              <a:gd name="connsiteY151" fmla="*/ 162704 h 295792"/>
              <a:gd name="connsiteX152" fmla="*/ 139218 w 318212"/>
              <a:gd name="connsiteY152" fmla="*/ 102577 h 295792"/>
              <a:gd name="connsiteX153" fmla="*/ 190925 w 318212"/>
              <a:gd name="connsiteY153" fmla="*/ 132638 h 295792"/>
              <a:gd name="connsiteX154" fmla="*/ 318211 w 318212"/>
              <a:gd name="connsiteY154" fmla="*/ 49818 h 295792"/>
              <a:gd name="connsiteX155" fmla="*/ 318211 w 318212"/>
              <a:gd name="connsiteY155" fmla="*/ 142604 h 295792"/>
              <a:gd name="connsiteX156" fmla="*/ 305783 w 318212"/>
              <a:gd name="connsiteY156" fmla="*/ 155059 h 295792"/>
              <a:gd name="connsiteX157" fmla="*/ 293353 w 318212"/>
              <a:gd name="connsiteY157" fmla="*/ 142604 h 295792"/>
              <a:gd name="connsiteX158" fmla="*/ 293353 w 318212"/>
              <a:gd name="connsiteY158" fmla="*/ 49818 h 295792"/>
              <a:gd name="connsiteX159" fmla="*/ 268492 w 318212"/>
              <a:gd name="connsiteY159" fmla="*/ 24909 h 295792"/>
              <a:gd name="connsiteX160" fmla="*/ 49721 w 318212"/>
              <a:gd name="connsiteY160" fmla="*/ 24909 h 295792"/>
              <a:gd name="connsiteX161" fmla="*/ 24860 w 318212"/>
              <a:gd name="connsiteY161" fmla="*/ 49818 h 295792"/>
              <a:gd name="connsiteX162" fmla="*/ 24860 w 318212"/>
              <a:gd name="connsiteY162" fmla="*/ 212972 h 295792"/>
              <a:gd name="connsiteX163" fmla="*/ 49721 w 318212"/>
              <a:gd name="connsiteY163" fmla="*/ 237881 h 295792"/>
              <a:gd name="connsiteX164" fmla="*/ 147919 w 318212"/>
              <a:gd name="connsiteY164" fmla="*/ 237881 h 295792"/>
              <a:gd name="connsiteX165" fmla="*/ 160350 w 318212"/>
              <a:gd name="connsiteY165" fmla="*/ 250336 h 295792"/>
              <a:gd name="connsiteX166" fmla="*/ 147919 w 318212"/>
              <a:gd name="connsiteY166" fmla="*/ 262790 h 295792"/>
              <a:gd name="connsiteX167" fmla="*/ 49721 w 318212"/>
              <a:gd name="connsiteY167" fmla="*/ 262790 h 295792"/>
              <a:gd name="connsiteX168" fmla="*/ 0 w 318212"/>
              <a:gd name="connsiteY168" fmla="*/ 212972 h 295792"/>
              <a:gd name="connsiteX169" fmla="*/ 0 w 318212"/>
              <a:gd name="connsiteY169" fmla="*/ 49818 h 295792"/>
              <a:gd name="connsiteX170" fmla="*/ 49721 w 318212"/>
              <a:gd name="connsiteY170" fmla="*/ 0 h 295792"/>
              <a:gd name="connsiteX171" fmla="*/ 268492 w 318212"/>
              <a:gd name="connsiteY171" fmla="*/ 0 h 295792"/>
              <a:gd name="connsiteX172" fmla="*/ 318211 w 318212"/>
              <a:gd name="connsiteY172" fmla="*/ 49818 h 29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8212" h="295792">
                <a:moveTo>
                  <a:pt x="300706" y="221980"/>
                </a:moveTo>
                <a:lnTo>
                  <a:pt x="313025" y="213128"/>
                </a:lnTo>
                <a:cubicBezTo>
                  <a:pt x="318189" y="209421"/>
                  <a:pt x="319728" y="202408"/>
                  <a:pt x="316596" y="196869"/>
                </a:cubicBezTo>
                <a:lnTo>
                  <a:pt x="310260" y="185660"/>
                </a:lnTo>
                <a:cubicBezTo>
                  <a:pt x="307239" y="180316"/>
                  <a:pt x="300779" y="177976"/>
                  <a:pt x="295045" y="180150"/>
                </a:cubicBezTo>
                <a:lnTo>
                  <a:pt x="280869" y="185526"/>
                </a:lnTo>
                <a:cubicBezTo>
                  <a:pt x="279602" y="184575"/>
                  <a:pt x="278283" y="183697"/>
                  <a:pt x="276934" y="182872"/>
                </a:cubicBezTo>
                <a:cubicBezTo>
                  <a:pt x="276907" y="182855"/>
                  <a:pt x="276878" y="182838"/>
                  <a:pt x="276851" y="182821"/>
                </a:cubicBezTo>
                <a:cubicBezTo>
                  <a:pt x="276288" y="182478"/>
                  <a:pt x="275712" y="182152"/>
                  <a:pt x="275135" y="181831"/>
                </a:cubicBezTo>
                <a:cubicBezTo>
                  <a:pt x="274962" y="181734"/>
                  <a:pt x="274787" y="181637"/>
                  <a:pt x="274613" y="181542"/>
                </a:cubicBezTo>
                <a:cubicBezTo>
                  <a:pt x="274103" y="181267"/>
                  <a:pt x="273586" y="181004"/>
                  <a:pt x="273066" y="180746"/>
                </a:cubicBezTo>
                <a:cubicBezTo>
                  <a:pt x="272809" y="180617"/>
                  <a:pt x="272551" y="180491"/>
                  <a:pt x="272289" y="180369"/>
                </a:cubicBezTo>
                <a:cubicBezTo>
                  <a:pt x="272051" y="180255"/>
                  <a:pt x="271816" y="180131"/>
                  <a:pt x="271576" y="180021"/>
                </a:cubicBezTo>
                <a:lnTo>
                  <a:pt x="268932" y="165307"/>
                </a:lnTo>
                <a:cubicBezTo>
                  <a:pt x="267866" y="159374"/>
                  <a:pt x="262714" y="155059"/>
                  <a:pt x="256698" y="155059"/>
                </a:cubicBezTo>
                <a:lnTo>
                  <a:pt x="244889" y="155059"/>
                </a:lnTo>
                <a:cubicBezTo>
                  <a:pt x="238689" y="155059"/>
                  <a:pt x="233438" y="159634"/>
                  <a:pt x="232578" y="165786"/>
                </a:cubicBezTo>
                <a:lnTo>
                  <a:pt x="230587" y="180034"/>
                </a:lnTo>
                <a:cubicBezTo>
                  <a:pt x="226929" y="181692"/>
                  <a:pt x="223486" y="183792"/>
                  <a:pt x="220328" y="186292"/>
                </a:cubicBezTo>
                <a:lnTo>
                  <a:pt x="205904" y="181780"/>
                </a:lnTo>
                <a:cubicBezTo>
                  <a:pt x="200036" y="179941"/>
                  <a:pt x="193710" y="182680"/>
                  <a:pt x="191022" y="188219"/>
                </a:cubicBezTo>
                <a:lnTo>
                  <a:pt x="185717" y="199139"/>
                </a:lnTo>
                <a:cubicBezTo>
                  <a:pt x="183032" y="204670"/>
                  <a:pt x="184778" y="211335"/>
                  <a:pt x="189828" y="214833"/>
                </a:cubicBezTo>
                <a:lnTo>
                  <a:pt x="201447" y="222882"/>
                </a:lnTo>
                <a:cubicBezTo>
                  <a:pt x="201406" y="223724"/>
                  <a:pt x="201384" y="224573"/>
                  <a:pt x="201384" y="225427"/>
                </a:cubicBezTo>
                <a:cubicBezTo>
                  <a:pt x="201384" y="226188"/>
                  <a:pt x="201406" y="226950"/>
                  <a:pt x="201440" y="227711"/>
                </a:cubicBezTo>
                <a:cubicBezTo>
                  <a:pt x="201452" y="227976"/>
                  <a:pt x="201471" y="228236"/>
                  <a:pt x="201486" y="228502"/>
                </a:cubicBezTo>
                <a:cubicBezTo>
                  <a:pt x="201503" y="228769"/>
                  <a:pt x="201512" y="229037"/>
                  <a:pt x="201534" y="229304"/>
                </a:cubicBezTo>
                <a:lnTo>
                  <a:pt x="189750" y="238755"/>
                </a:lnTo>
                <a:cubicBezTo>
                  <a:pt x="184977" y="242583"/>
                  <a:pt x="183690" y="249317"/>
                  <a:pt x="186713" y="254639"/>
                </a:cubicBezTo>
                <a:lnTo>
                  <a:pt x="192365" y="264590"/>
                </a:lnTo>
                <a:cubicBezTo>
                  <a:pt x="195368" y="269876"/>
                  <a:pt x="201743" y="272216"/>
                  <a:pt x="207443" y="270124"/>
                </a:cubicBezTo>
                <a:lnTo>
                  <a:pt x="221071" y="265126"/>
                </a:lnTo>
                <a:cubicBezTo>
                  <a:pt x="224037" y="267383"/>
                  <a:pt x="227244" y="269297"/>
                  <a:pt x="230634" y="270832"/>
                </a:cubicBezTo>
                <a:lnTo>
                  <a:pt x="233277" y="285544"/>
                </a:lnTo>
                <a:cubicBezTo>
                  <a:pt x="234343" y="291477"/>
                  <a:pt x="239495" y="295792"/>
                  <a:pt x="245511" y="295792"/>
                </a:cubicBezTo>
                <a:lnTo>
                  <a:pt x="256698" y="295792"/>
                </a:lnTo>
                <a:cubicBezTo>
                  <a:pt x="262804" y="295792"/>
                  <a:pt x="268007" y="291348"/>
                  <a:pt x="268971" y="285306"/>
                </a:cubicBezTo>
                <a:lnTo>
                  <a:pt x="271262" y="270961"/>
                </a:lnTo>
                <a:cubicBezTo>
                  <a:pt x="271566" y="270827"/>
                  <a:pt x="271862" y="270682"/>
                  <a:pt x="272161" y="270540"/>
                </a:cubicBezTo>
                <a:cubicBezTo>
                  <a:pt x="272374" y="270441"/>
                  <a:pt x="272588" y="270346"/>
                  <a:pt x="272799" y="270244"/>
                </a:cubicBezTo>
                <a:cubicBezTo>
                  <a:pt x="273328" y="269983"/>
                  <a:pt x="273850" y="269713"/>
                  <a:pt x="274370" y="269436"/>
                </a:cubicBezTo>
                <a:cubicBezTo>
                  <a:pt x="274826" y="269190"/>
                  <a:pt x="275278" y="268935"/>
                  <a:pt x="275727" y="268677"/>
                </a:cubicBezTo>
                <a:cubicBezTo>
                  <a:pt x="275759" y="268660"/>
                  <a:pt x="275793" y="268641"/>
                  <a:pt x="275824" y="268621"/>
                </a:cubicBezTo>
                <a:cubicBezTo>
                  <a:pt x="278259" y="267218"/>
                  <a:pt x="280570" y="265624"/>
                  <a:pt x="282724" y="263844"/>
                </a:cubicBezTo>
                <a:lnTo>
                  <a:pt x="297256" y="268023"/>
                </a:lnTo>
                <a:cubicBezTo>
                  <a:pt x="303013" y="269679"/>
                  <a:pt x="309126" y="266989"/>
                  <a:pt x="311804" y="261625"/>
                </a:cubicBezTo>
                <a:lnTo>
                  <a:pt x="316805" y="251611"/>
                </a:lnTo>
                <a:cubicBezTo>
                  <a:pt x="319546" y="246123"/>
                  <a:pt x="317890" y="239455"/>
                  <a:pt x="312901" y="235894"/>
                </a:cubicBezTo>
                <a:lnTo>
                  <a:pt x="300791" y="227249"/>
                </a:lnTo>
                <a:cubicBezTo>
                  <a:pt x="300816" y="226641"/>
                  <a:pt x="300825" y="226033"/>
                  <a:pt x="300825" y="225424"/>
                </a:cubicBezTo>
                <a:cubicBezTo>
                  <a:pt x="300825" y="224675"/>
                  <a:pt x="300803" y="223924"/>
                  <a:pt x="300769" y="223174"/>
                </a:cubicBezTo>
                <a:cubicBezTo>
                  <a:pt x="300760" y="222958"/>
                  <a:pt x="300748" y="222744"/>
                  <a:pt x="300735" y="222527"/>
                </a:cubicBezTo>
                <a:cubicBezTo>
                  <a:pt x="300723" y="222345"/>
                  <a:pt x="300718" y="222162"/>
                  <a:pt x="300706" y="221980"/>
                </a:cubicBezTo>
                <a:close/>
                <a:moveTo>
                  <a:pt x="269172" y="242087"/>
                </a:moveTo>
                <a:cubicBezTo>
                  <a:pt x="267422" y="244313"/>
                  <a:pt x="265127" y="246174"/>
                  <a:pt x="262474" y="247565"/>
                </a:cubicBezTo>
                <a:cubicBezTo>
                  <a:pt x="262394" y="247609"/>
                  <a:pt x="262311" y="247650"/>
                  <a:pt x="262229" y="247692"/>
                </a:cubicBezTo>
                <a:cubicBezTo>
                  <a:pt x="261760" y="247930"/>
                  <a:pt x="261279" y="248156"/>
                  <a:pt x="260789" y="248366"/>
                </a:cubicBezTo>
                <a:cubicBezTo>
                  <a:pt x="260668" y="248419"/>
                  <a:pt x="260541" y="248465"/>
                  <a:pt x="260420" y="248514"/>
                </a:cubicBezTo>
                <a:cubicBezTo>
                  <a:pt x="260031" y="248670"/>
                  <a:pt x="259641" y="248818"/>
                  <a:pt x="259242" y="248957"/>
                </a:cubicBezTo>
                <a:cubicBezTo>
                  <a:pt x="259077" y="249015"/>
                  <a:pt x="258912" y="249071"/>
                  <a:pt x="258747" y="249124"/>
                </a:cubicBezTo>
                <a:cubicBezTo>
                  <a:pt x="258242" y="249287"/>
                  <a:pt x="257732" y="249441"/>
                  <a:pt x="257215" y="249572"/>
                </a:cubicBezTo>
                <a:cubicBezTo>
                  <a:pt x="255258" y="250068"/>
                  <a:pt x="253212" y="250336"/>
                  <a:pt x="251105" y="250336"/>
                </a:cubicBezTo>
                <a:cubicBezTo>
                  <a:pt x="248798" y="250336"/>
                  <a:pt x="246569" y="250012"/>
                  <a:pt x="244452" y="249421"/>
                </a:cubicBezTo>
                <a:cubicBezTo>
                  <a:pt x="244096" y="249324"/>
                  <a:pt x="243744" y="249217"/>
                  <a:pt x="243394" y="249103"/>
                </a:cubicBezTo>
                <a:cubicBezTo>
                  <a:pt x="243195" y="249037"/>
                  <a:pt x="242993" y="248971"/>
                  <a:pt x="242797" y="248898"/>
                </a:cubicBezTo>
                <a:cubicBezTo>
                  <a:pt x="242488" y="248789"/>
                  <a:pt x="242185" y="248672"/>
                  <a:pt x="241881" y="248550"/>
                </a:cubicBezTo>
                <a:cubicBezTo>
                  <a:pt x="241576" y="248429"/>
                  <a:pt x="241274" y="248300"/>
                  <a:pt x="240976" y="248166"/>
                </a:cubicBezTo>
                <a:cubicBezTo>
                  <a:pt x="240709" y="248044"/>
                  <a:pt x="240444" y="247925"/>
                  <a:pt x="240182" y="247796"/>
                </a:cubicBezTo>
                <a:cubicBezTo>
                  <a:pt x="239949" y="247682"/>
                  <a:pt x="239718" y="247563"/>
                  <a:pt x="239490" y="247441"/>
                </a:cubicBezTo>
                <a:cubicBezTo>
                  <a:pt x="239274" y="247327"/>
                  <a:pt x="239063" y="247208"/>
                  <a:pt x="238852" y="247086"/>
                </a:cubicBezTo>
                <a:cubicBezTo>
                  <a:pt x="238521" y="246899"/>
                  <a:pt x="238196" y="246704"/>
                  <a:pt x="237876" y="246500"/>
                </a:cubicBezTo>
                <a:cubicBezTo>
                  <a:pt x="237626" y="246342"/>
                  <a:pt x="237375" y="246184"/>
                  <a:pt x="237130" y="246016"/>
                </a:cubicBezTo>
                <a:cubicBezTo>
                  <a:pt x="236919" y="245872"/>
                  <a:pt x="236710" y="245721"/>
                  <a:pt x="236504" y="245568"/>
                </a:cubicBezTo>
                <a:cubicBezTo>
                  <a:pt x="236295" y="245415"/>
                  <a:pt x="236086" y="245259"/>
                  <a:pt x="235882" y="245099"/>
                </a:cubicBezTo>
                <a:cubicBezTo>
                  <a:pt x="235695" y="244953"/>
                  <a:pt x="235506" y="244809"/>
                  <a:pt x="235324" y="244661"/>
                </a:cubicBezTo>
                <a:cubicBezTo>
                  <a:pt x="234984" y="244379"/>
                  <a:pt x="234649" y="244087"/>
                  <a:pt x="234324" y="243785"/>
                </a:cubicBezTo>
                <a:cubicBezTo>
                  <a:pt x="234166" y="243642"/>
                  <a:pt x="234013" y="243491"/>
                  <a:pt x="233858" y="243342"/>
                </a:cubicBezTo>
                <a:cubicBezTo>
                  <a:pt x="233632" y="243123"/>
                  <a:pt x="233408" y="242900"/>
                  <a:pt x="233190" y="242671"/>
                </a:cubicBezTo>
                <a:cubicBezTo>
                  <a:pt x="230167" y="239521"/>
                  <a:pt x="227965" y="235580"/>
                  <a:pt x="226924" y="231192"/>
                </a:cubicBezTo>
                <a:cubicBezTo>
                  <a:pt x="226844" y="230851"/>
                  <a:pt x="226766" y="230511"/>
                  <a:pt x="226701" y="230168"/>
                </a:cubicBezTo>
                <a:cubicBezTo>
                  <a:pt x="226674" y="230024"/>
                  <a:pt x="226650" y="229881"/>
                  <a:pt x="226625" y="229740"/>
                </a:cubicBezTo>
                <a:cubicBezTo>
                  <a:pt x="226567" y="229404"/>
                  <a:pt x="226514" y="229066"/>
                  <a:pt x="226470" y="228730"/>
                </a:cubicBezTo>
                <a:cubicBezTo>
                  <a:pt x="226450" y="228587"/>
                  <a:pt x="226431" y="228441"/>
                  <a:pt x="226414" y="228297"/>
                </a:cubicBezTo>
                <a:cubicBezTo>
                  <a:pt x="226375" y="227947"/>
                  <a:pt x="226344" y="227597"/>
                  <a:pt x="226317" y="227246"/>
                </a:cubicBezTo>
                <a:cubicBezTo>
                  <a:pt x="226307" y="227117"/>
                  <a:pt x="226295" y="226989"/>
                  <a:pt x="226288" y="226857"/>
                </a:cubicBezTo>
                <a:cubicBezTo>
                  <a:pt x="226261" y="226380"/>
                  <a:pt x="226244" y="225904"/>
                  <a:pt x="226244" y="225427"/>
                </a:cubicBezTo>
                <a:cubicBezTo>
                  <a:pt x="226244" y="224967"/>
                  <a:pt x="226259" y="224507"/>
                  <a:pt x="226283" y="224048"/>
                </a:cubicBezTo>
                <a:cubicBezTo>
                  <a:pt x="226288" y="223989"/>
                  <a:pt x="226293" y="223931"/>
                  <a:pt x="226298" y="223875"/>
                </a:cubicBezTo>
                <a:cubicBezTo>
                  <a:pt x="226324" y="223461"/>
                  <a:pt x="226358" y="223048"/>
                  <a:pt x="226404" y="222634"/>
                </a:cubicBezTo>
                <a:cubicBezTo>
                  <a:pt x="226409" y="222595"/>
                  <a:pt x="226414" y="222559"/>
                  <a:pt x="226419" y="222522"/>
                </a:cubicBezTo>
                <a:cubicBezTo>
                  <a:pt x="226470" y="222087"/>
                  <a:pt x="226533" y="221654"/>
                  <a:pt x="226606" y="221221"/>
                </a:cubicBezTo>
                <a:cubicBezTo>
                  <a:pt x="226611" y="221194"/>
                  <a:pt x="226616" y="221167"/>
                  <a:pt x="226620" y="221141"/>
                </a:cubicBezTo>
                <a:cubicBezTo>
                  <a:pt x="226696" y="220710"/>
                  <a:pt x="226781" y="220282"/>
                  <a:pt x="226878" y="219854"/>
                </a:cubicBezTo>
                <a:cubicBezTo>
                  <a:pt x="227919" y="215308"/>
                  <a:pt x="230204" y="211231"/>
                  <a:pt x="233358" y="208008"/>
                </a:cubicBezTo>
                <a:cubicBezTo>
                  <a:pt x="233435" y="207927"/>
                  <a:pt x="233513" y="207845"/>
                  <a:pt x="233593" y="207764"/>
                </a:cubicBezTo>
                <a:cubicBezTo>
                  <a:pt x="233843" y="207516"/>
                  <a:pt x="234100" y="207270"/>
                  <a:pt x="234360" y="207032"/>
                </a:cubicBezTo>
                <a:cubicBezTo>
                  <a:pt x="234414" y="206983"/>
                  <a:pt x="234469" y="206937"/>
                  <a:pt x="234523" y="206889"/>
                </a:cubicBezTo>
                <a:cubicBezTo>
                  <a:pt x="235045" y="206419"/>
                  <a:pt x="235586" y="205972"/>
                  <a:pt x="236147" y="205546"/>
                </a:cubicBezTo>
                <a:cubicBezTo>
                  <a:pt x="236191" y="205512"/>
                  <a:pt x="236234" y="205478"/>
                  <a:pt x="236278" y="205446"/>
                </a:cubicBezTo>
                <a:cubicBezTo>
                  <a:pt x="237176" y="204775"/>
                  <a:pt x="238123" y="204164"/>
                  <a:pt x="239109" y="203617"/>
                </a:cubicBezTo>
                <a:cubicBezTo>
                  <a:pt x="239187" y="203575"/>
                  <a:pt x="239264" y="203532"/>
                  <a:pt x="239342" y="203488"/>
                </a:cubicBezTo>
                <a:cubicBezTo>
                  <a:pt x="239650" y="203320"/>
                  <a:pt x="239963" y="203160"/>
                  <a:pt x="240282" y="203004"/>
                </a:cubicBezTo>
                <a:cubicBezTo>
                  <a:pt x="240391" y="202953"/>
                  <a:pt x="240500" y="202904"/>
                  <a:pt x="240609" y="202853"/>
                </a:cubicBezTo>
                <a:cubicBezTo>
                  <a:pt x="241109" y="202619"/>
                  <a:pt x="241617" y="202403"/>
                  <a:pt x="242134" y="202201"/>
                </a:cubicBezTo>
                <a:cubicBezTo>
                  <a:pt x="242348" y="202118"/>
                  <a:pt x="242564" y="202036"/>
                  <a:pt x="242780" y="201958"/>
                </a:cubicBezTo>
                <a:cubicBezTo>
                  <a:pt x="243027" y="201870"/>
                  <a:pt x="243275" y="201785"/>
                  <a:pt x="243527" y="201705"/>
                </a:cubicBezTo>
                <a:cubicBezTo>
                  <a:pt x="243872" y="201593"/>
                  <a:pt x="244222" y="201491"/>
                  <a:pt x="244571" y="201396"/>
                </a:cubicBezTo>
                <a:cubicBezTo>
                  <a:pt x="246654" y="200827"/>
                  <a:pt x="248844" y="200518"/>
                  <a:pt x="251105" y="200518"/>
                </a:cubicBezTo>
                <a:cubicBezTo>
                  <a:pt x="253416" y="200518"/>
                  <a:pt x="255649" y="200841"/>
                  <a:pt x="257774" y="201435"/>
                </a:cubicBezTo>
                <a:cubicBezTo>
                  <a:pt x="258116" y="201530"/>
                  <a:pt x="258458" y="201634"/>
                  <a:pt x="258796" y="201744"/>
                </a:cubicBezTo>
                <a:cubicBezTo>
                  <a:pt x="259000" y="201809"/>
                  <a:pt x="259201" y="201878"/>
                  <a:pt x="259400" y="201948"/>
                </a:cubicBezTo>
                <a:cubicBezTo>
                  <a:pt x="259699" y="202055"/>
                  <a:pt x="259995" y="202169"/>
                  <a:pt x="260289" y="202286"/>
                </a:cubicBezTo>
                <a:cubicBezTo>
                  <a:pt x="260573" y="202401"/>
                  <a:pt x="260854" y="202517"/>
                  <a:pt x="261134" y="202641"/>
                </a:cubicBezTo>
                <a:cubicBezTo>
                  <a:pt x="261430" y="202773"/>
                  <a:pt x="261724" y="202909"/>
                  <a:pt x="262015" y="203050"/>
                </a:cubicBezTo>
                <a:cubicBezTo>
                  <a:pt x="262231" y="203157"/>
                  <a:pt x="262447" y="203271"/>
                  <a:pt x="262663" y="203383"/>
                </a:cubicBezTo>
                <a:cubicBezTo>
                  <a:pt x="262899" y="203507"/>
                  <a:pt x="263129" y="203636"/>
                  <a:pt x="263362" y="203770"/>
                </a:cubicBezTo>
                <a:cubicBezTo>
                  <a:pt x="263561" y="203884"/>
                  <a:pt x="263765" y="203996"/>
                  <a:pt x="263964" y="204118"/>
                </a:cubicBezTo>
                <a:cubicBezTo>
                  <a:pt x="264336" y="204344"/>
                  <a:pt x="264705" y="204583"/>
                  <a:pt x="265067" y="204831"/>
                </a:cubicBezTo>
                <a:cubicBezTo>
                  <a:pt x="265246" y="204952"/>
                  <a:pt x="265421" y="205081"/>
                  <a:pt x="265598" y="205210"/>
                </a:cubicBezTo>
                <a:cubicBezTo>
                  <a:pt x="265844" y="205388"/>
                  <a:pt x="266086" y="205570"/>
                  <a:pt x="266327" y="205755"/>
                </a:cubicBezTo>
                <a:cubicBezTo>
                  <a:pt x="266484" y="205879"/>
                  <a:pt x="266645" y="206001"/>
                  <a:pt x="266800" y="206127"/>
                </a:cubicBezTo>
                <a:cubicBezTo>
                  <a:pt x="267162" y="206424"/>
                  <a:pt x="267516" y="206730"/>
                  <a:pt x="267863" y="207049"/>
                </a:cubicBezTo>
                <a:cubicBezTo>
                  <a:pt x="267975" y="207151"/>
                  <a:pt x="268084" y="207261"/>
                  <a:pt x="268194" y="207365"/>
                </a:cubicBezTo>
                <a:cubicBezTo>
                  <a:pt x="268466" y="207623"/>
                  <a:pt x="268733" y="207886"/>
                  <a:pt x="268992" y="208158"/>
                </a:cubicBezTo>
                <a:cubicBezTo>
                  <a:pt x="272022" y="211306"/>
                  <a:pt x="274231" y="215249"/>
                  <a:pt x="275278" y="219640"/>
                </a:cubicBezTo>
                <a:cubicBezTo>
                  <a:pt x="275360" y="219983"/>
                  <a:pt x="275436" y="220323"/>
                  <a:pt x="275501" y="220669"/>
                </a:cubicBezTo>
                <a:cubicBezTo>
                  <a:pt x="275530" y="220817"/>
                  <a:pt x="275557" y="220968"/>
                  <a:pt x="275584" y="221116"/>
                </a:cubicBezTo>
                <a:cubicBezTo>
                  <a:pt x="275640" y="221445"/>
                  <a:pt x="275691" y="221773"/>
                  <a:pt x="275734" y="222104"/>
                </a:cubicBezTo>
                <a:cubicBezTo>
                  <a:pt x="275756" y="222255"/>
                  <a:pt x="275776" y="222406"/>
                  <a:pt x="275793" y="222556"/>
                </a:cubicBezTo>
                <a:cubicBezTo>
                  <a:pt x="275831" y="222899"/>
                  <a:pt x="275863" y="223247"/>
                  <a:pt x="275887" y="223593"/>
                </a:cubicBezTo>
                <a:cubicBezTo>
                  <a:pt x="275899" y="223726"/>
                  <a:pt x="275912" y="223860"/>
                  <a:pt x="275919" y="223994"/>
                </a:cubicBezTo>
                <a:cubicBezTo>
                  <a:pt x="275945" y="224471"/>
                  <a:pt x="275962" y="224948"/>
                  <a:pt x="275962" y="225427"/>
                </a:cubicBezTo>
                <a:cubicBezTo>
                  <a:pt x="275962" y="226288"/>
                  <a:pt x="275919" y="227149"/>
                  <a:pt x="275829" y="228008"/>
                </a:cubicBezTo>
                <a:cubicBezTo>
                  <a:pt x="275827" y="228047"/>
                  <a:pt x="275819" y="228083"/>
                  <a:pt x="275814" y="228122"/>
                </a:cubicBezTo>
                <a:cubicBezTo>
                  <a:pt x="275773" y="228504"/>
                  <a:pt x="275725" y="228886"/>
                  <a:pt x="275666" y="229265"/>
                </a:cubicBezTo>
                <a:cubicBezTo>
                  <a:pt x="275642" y="229421"/>
                  <a:pt x="275610" y="229574"/>
                  <a:pt x="275584" y="229728"/>
                </a:cubicBezTo>
                <a:cubicBezTo>
                  <a:pt x="275540" y="229983"/>
                  <a:pt x="275496" y="230238"/>
                  <a:pt x="275445" y="230491"/>
                </a:cubicBezTo>
                <a:cubicBezTo>
                  <a:pt x="274719" y="234001"/>
                  <a:pt x="273248" y="237242"/>
                  <a:pt x="271214" y="240044"/>
                </a:cubicBezTo>
                <a:cubicBezTo>
                  <a:pt x="270468" y="240637"/>
                  <a:pt x="269779" y="241316"/>
                  <a:pt x="269172" y="242087"/>
                </a:cubicBezTo>
                <a:close/>
                <a:moveTo>
                  <a:pt x="216285" y="132641"/>
                </a:moveTo>
                <a:cubicBezTo>
                  <a:pt x="216285" y="123840"/>
                  <a:pt x="211755" y="115951"/>
                  <a:pt x="204171" y="111541"/>
                </a:cubicBezTo>
                <a:lnTo>
                  <a:pt x="150811" y="80519"/>
                </a:lnTo>
                <a:cubicBezTo>
                  <a:pt x="143219" y="76104"/>
                  <a:pt x="134147" y="76089"/>
                  <a:pt x="126540" y="80478"/>
                </a:cubicBezTo>
                <a:cubicBezTo>
                  <a:pt x="118912" y="84880"/>
                  <a:pt x="114358" y="92781"/>
                  <a:pt x="114358" y="101616"/>
                </a:cubicBezTo>
                <a:lnTo>
                  <a:pt x="114358" y="163665"/>
                </a:lnTo>
                <a:cubicBezTo>
                  <a:pt x="114358" y="172498"/>
                  <a:pt x="118912" y="180401"/>
                  <a:pt x="126540" y="184801"/>
                </a:cubicBezTo>
                <a:cubicBezTo>
                  <a:pt x="130333" y="186991"/>
                  <a:pt x="134486" y="188083"/>
                  <a:pt x="138643" y="188083"/>
                </a:cubicBezTo>
                <a:cubicBezTo>
                  <a:pt x="142823" y="188083"/>
                  <a:pt x="147004" y="186976"/>
                  <a:pt x="150811" y="184762"/>
                </a:cubicBezTo>
                <a:lnTo>
                  <a:pt x="204171" y="153738"/>
                </a:lnTo>
                <a:cubicBezTo>
                  <a:pt x="211755" y="149328"/>
                  <a:pt x="216285" y="141442"/>
                  <a:pt x="216285" y="132641"/>
                </a:cubicBezTo>
                <a:close/>
                <a:moveTo>
                  <a:pt x="139218" y="162704"/>
                </a:moveTo>
                <a:lnTo>
                  <a:pt x="139218" y="102577"/>
                </a:lnTo>
                <a:lnTo>
                  <a:pt x="190925" y="132638"/>
                </a:lnTo>
                <a:close/>
                <a:moveTo>
                  <a:pt x="318211" y="49818"/>
                </a:moveTo>
                <a:lnTo>
                  <a:pt x="318211" y="142604"/>
                </a:lnTo>
                <a:cubicBezTo>
                  <a:pt x="318211" y="149481"/>
                  <a:pt x="312646" y="155059"/>
                  <a:pt x="305783" y="155059"/>
                </a:cubicBezTo>
                <a:cubicBezTo>
                  <a:pt x="298917" y="155059"/>
                  <a:pt x="293353" y="149481"/>
                  <a:pt x="293353" y="142604"/>
                </a:cubicBezTo>
                <a:lnTo>
                  <a:pt x="293353" y="49818"/>
                </a:lnTo>
                <a:cubicBezTo>
                  <a:pt x="293353" y="36084"/>
                  <a:pt x="282199" y="24909"/>
                  <a:pt x="268492" y="24909"/>
                </a:cubicBezTo>
                <a:lnTo>
                  <a:pt x="49721" y="24909"/>
                </a:lnTo>
                <a:cubicBezTo>
                  <a:pt x="36014" y="24909"/>
                  <a:pt x="24860" y="36084"/>
                  <a:pt x="24860" y="49818"/>
                </a:cubicBezTo>
                <a:lnTo>
                  <a:pt x="24860" y="212972"/>
                </a:lnTo>
                <a:cubicBezTo>
                  <a:pt x="24860" y="226706"/>
                  <a:pt x="36014" y="237881"/>
                  <a:pt x="49721" y="237881"/>
                </a:cubicBezTo>
                <a:lnTo>
                  <a:pt x="147919" y="237881"/>
                </a:lnTo>
                <a:cubicBezTo>
                  <a:pt x="154785" y="237881"/>
                  <a:pt x="160350" y="243457"/>
                  <a:pt x="160350" y="250336"/>
                </a:cubicBezTo>
                <a:cubicBezTo>
                  <a:pt x="160350" y="257213"/>
                  <a:pt x="154785" y="262790"/>
                  <a:pt x="147919" y="262790"/>
                </a:cubicBezTo>
                <a:lnTo>
                  <a:pt x="49721" y="262790"/>
                </a:lnTo>
                <a:cubicBezTo>
                  <a:pt x="22304" y="262790"/>
                  <a:pt x="0" y="240440"/>
                  <a:pt x="0" y="212972"/>
                </a:cubicBezTo>
                <a:lnTo>
                  <a:pt x="0" y="49818"/>
                </a:lnTo>
                <a:cubicBezTo>
                  <a:pt x="0" y="22348"/>
                  <a:pt x="22304" y="0"/>
                  <a:pt x="49721" y="0"/>
                </a:cubicBezTo>
                <a:lnTo>
                  <a:pt x="268492" y="0"/>
                </a:lnTo>
                <a:cubicBezTo>
                  <a:pt x="295907" y="0"/>
                  <a:pt x="318211" y="22348"/>
                  <a:pt x="318211" y="49818"/>
                </a:cubicBezTo>
                <a:close/>
              </a:path>
            </a:pathLst>
          </a:custGeom>
          <a:solidFill>
            <a:schemeClr val="accent1"/>
          </a:solidFill>
          <a:ln w="949" cap="flat">
            <a:noFill/>
            <a:prstDash val="solid"/>
            <a:miter/>
          </a:ln>
          <a:effectLst/>
        </p:spPr>
        <p:txBody>
          <a:bodyPr wrap="square" rtlCol="0" anchor="ctr">
            <a:noAutofit/>
          </a:bodyPr>
          <a:lstStyle/>
          <a:p>
            <a:endParaRPr lang="en-US"/>
          </a:p>
        </p:txBody>
      </p:sp>
      <p:sp>
        <p:nvSpPr>
          <p:cNvPr id="17" name="TextBox 16">
            <a:extLst>
              <a:ext uri="{FF2B5EF4-FFF2-40B4-BE49-F238E27FC236}">
                <a16:creationId xmlns:a16="http://schemas.microsoft.com/office/drawing/2014/main" id="{3F758104-F2EA-4E6D-BB46-FE13194E49EF}"/>
              </a:ext>
            </a:extLst>
          </p:cNvPr>
          <p:cNvSpPr txBox="1"/>
          <p:nvPr/>
        </p:nvSpPr>
        <p:spPr>
          <a:xfrm>
            <a:off x="1664558" y="4586846"/>
            <a:ext cx="1596912" cy="307777"/>
          </a:xfrm>
          <a:prstGeom prst="rect">
            <a:avLst/>
          </a:prstGeom>
          <a:noFill/>
        </p:spPr>
        <p:txBody>
          <a:bodyPr wrap="none" rtlCol="0">
            <a:spAutoFit/>
          </a:bodyPr>
          <a:lstStyle/>
          <a:p>
            <a:r>
              <a:rPr lang="en-US" sz="1400" b="1">
                <a:solidFill>
                  <a:schemeClr val="tx1">
                    <a:lumMod val="65000"/>
                    <a:lumOff val="35000"/>
                  </a:schemeClr>
                </a:solidFill>
              </a:rPr>
              <a:t>HD Quality 1080p</a:t>
            </a:r>
            <a:endParaRPr lang="en-ID" sz="1400" b="1">
              <a:solidFill>
                <a:schemeClr val="tx1">
                  <a:lumMod val="65000"/>
                  <a:lumOff val="35000"/>
                </a:schemeClr>
              </a:solidFill>
            </a:endParaRPr>
          </a:p>
        </p:txBody>
      </p:sp>
      <p:sp>
        <p:nvSpPr>
          <p:cNvPr id="18" name="TextBox 17">
            <a:extLst>
              <a:ext uri="{FF2B5EF4-FFF2-40B4-BE49-F238E27FC236}">
                <a16:creationId xmlns:a16="http://schemas.microsoft.com/office/drawing/2014/main" id="{0DBB2952-CB9D-47EE-9A33-F17A4D240580}"/>
              </a:ext>
            </a:extLst>
          </p:cNvPr>
          <p:cNvSpPr txBox="1"/>
          <p:nvPr/>
        </p:nvSpPr>
        <p:spPr>
          <a:xfrm>
            <a:off x="1035940" y="5033981"/>
            <a:ext cx="3289315"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lorem ipsum dolor sit amet consectetuer adipiscing elit maecenas sit porttitor</a:t>
            </a:r>
          </a:p>
        </p:txBody>
      </p:sp>
      <p:sp>
        <p:nvSpPr>
          <p:cNvPr id="28" name="Justify Text Body">
            <a:extLst>
              <a:ext uri="{FF2B5EF4-FFF2-40B4-BE49-F238E27FC236}">
                <a16:creationId xmlns:a16="http://schemas.microsoft.com/office/drawing/2014/main" id="{4B51F3F5-DDB4-4855-813F-8491C9C99D38}"/>
              </a:ext>
            </a:extLst>
          </p:cNvPr>
          <p:cNvSpPr txBox="1"/>
          <p:nvPr/>
        </p:nvSpPr>
        <p:spPr>
          <a:xfrm>
            <a:off x="1035941" y="2336566"/>
            <a:ext cx="556157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a:t>
            </a:r>
            <a:endParaRPr lang="en-ID" sz="1200">
              <a:solidFill>
                <a:schemeClr val="tx1">
                  <a:lumMod val="50000"/>
                  <a:lumOff val="50000"/>
                </a:schemeClr>
              </a:solidFill>
            </a:endParaRPr>
          </a:p>
        </p:txBody>
      </p:sp>
      <p:grpSp>
        <p:nvGrpSpPr>
          <p:cNvPr id="29" name="Group 28">
            <a:extLst>
              <a:ext uri="{FF2B5EF4-FFF2-40B4-BE49-F238E27FC236}">
                <a16:creationId xmlns:a16="http://schemas.microsoft.com/office/drawing/2014/main" id="{7D014A23-B0B1-461E-8B57-46028FEEDD60}"/>
              </a:ext>
            </a:extLst>
          </p:cNvPr>
          <p:cNvGrpSpPr/>
          <p:nvPr/>
        </p:nvGrpSpPr>
        <p:grpSpPr>
          <a:xfrm>
            <a:off x="1035941" y="3720993"/>
            <a:ext cx="1223401" cy="288914"/>
            <a:chOff x="10142866" y="4607384"/>
            <a:chExt cx="1223401" cy="288914"/>
          </a:xfrm>
        </p:grpSpPr>
        <p:sp>
          <p:nvSpPr>
            <p:cNvPr id="30" name="Base Shape">
              <a:extLst>
                <a:ext uri="{FF2B5EF4-FFF2-40B4-BE49-F238E27FC236}">
                  <a16:creationId xmlns:a16="http://schemas.microsoft.com/office/drawing/2014/main" id="{46BBBFDB-04B1-42EF-8E93-30BD00167EFA}"/>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1" name="Learn More">
              <a:extLst>
                <a:ext uri="{FF2B5EF4-FFF2-40B4-BE49-F238E27FC236}">
                  <a16:creationId xmlns:a16="http://schemas.microsoft.com/office/drawing/2014/main" id="{0769B496-6F1F-4996-A878-7C956D87CB67}"/>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6" name="Freeform: Shape 25">
            <a:extLst>
              <a:ext uri="{FF2B5EF4-FFF2-40B4-BE49-F238E27FC236}">
                <a16:creationId xmlns:a16="http://schemas.microsoft.com/office/drawing/2014/main" id="{1A89118F-29CF-4278-8C58-870F8E4B8914}"/>
              </a:ext>
            </a:extLst>
          </p:cNvPr>
          <p:cNvSpPr/>
          <p:nvPr/>
        </p:nvSpPr>
        <p:spPr>
          <a:xfrm>
            <a:off x="8853714" y="0"/>
            <a:ext cx="3339874" cy="6858000"/>
          </a:xfrm>
          <a:custGeom>
            <a:avLst/>
            <a:gdLst>
              <a:gd name="connsiteX0" fmla="*/ 0 w 3339874"/>
              <a:gd name="connsiteY0" fmla="*/ 0 h 6858000"/>
              <a:gd name="connsiteX1" fmla="*/ 3339874 w 3339874"/>
              <a:gd name="connsiteY1" fmla="*/ 0 h 6858000"/>
              <a:gd name="connsiteX2" fmla="*/ 3339874 w 3339874"/>
              <a:gd name="connsiteY2" fmla="*/ 6858000 h 6858000"/>
              <a:gd name="connsiteX3" fmla="*/ 0 w 3339874"/>
              <a:gd name="connsiteY3" fmla="*/ 6858000 h 6858000"/>
              <a:gd name="connsiteX4" fmla="*/ 0 w 3339874"/>
              <a:gd name="connsiteY4" fmla="*/ 6024405 h 6858000"/>
              <a:gd name="connsiteX5" fmla="*/ 867328 w 3339874"/>
              <a:gd name="connsiteY5" fmla="*/ 6024405 h 6858000"/>
              <a:gd name="connsiteX6" fmla="*/ 1107271 w 3339874"/>
              <a:gd name="connsiteY6" fmla="*/ 5784462 h 6858000"/>
              <a:gd name="connsiteX7" fmla="*/ 1107271 w 3339874"/>
              <a:gd name="connsiteY7" fmla="*/ 1433584 h 6858000"/>
              <a:gd name="connsiteX8" fmla="*/ 867328 w 3339874"/>
              <a:gd name="connsiteY8" fmla="*/ 1193641 h 6858000"/>
              <a:gd name="connsiteX9" fmla="*/ 0 w 3339874"/>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9874" h="6858000">
                <a:moveTo>
                  <a:pt x="0" y="0"/>
                </a:moveTo>
                <a:lnTo>
                  <a:pt x="3339874" y="0"/>
                </a:lnTo>
                <a:lnTo>
                  <a:pt x="3339874" y="6858000"/>
                </a:lnTo>
                <a:lnTo>
                  <a:pt x="0" y="6858000"/>
                </a:lnTo>
                <a:lnTo>
                  <a:pt x="0" y="6024405"/>
                </a:lnTo>
                <a:lnTo>
                  <a:pt x="867328" y="6024405"/>
                </a:lnTo>
                <a:cubicBezTo>
                  <a:pt x="999845" y="6024405"/>
                  <a:pt x="1107271" y="5916979"/>
                  <a:pt x="1107271" y="5784462"/>
                </a:cubicBezTo>
                <a:lnTo>
                  <a:pt x="1107271" y="1433584"/>
                </a:lnTo>
                <a:cubicBezTo>
                  <a:pt x="1107271" y="1301067"/>
                  <a:pt x="999845" y="1193641"/>
                  <a:pt x="867328" y="1193641"/>
                </a:cubicBezTo>
                <a:lnTo>
                  <a:pt x="0" y="1193641"/>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5" name="Group 34">
            <a:extLst>
              <a:ext uri="{FF2B5EF4-FFF2-40B4-BE49-F238E27FC236}">
                <a16:creationId xmlns:a16="http://schemas.microsoft.com/office/drawing/2014/main" id="{5360F056-7CD2-46B8-9783-A56C1453F7BA}"/>
              </a:ext>
            </a:extLst>
          </p:cNvPr>
          <p:cNvGrpSpPr/>
          <p:nvPr/>
        </p:nvGrpSpPr>
        <p:grpSpPr>
          <a:xfrm>
            <a:off x="0" y="0"/>
            <a:ext cx="12193588" cy="6858000"/>
            <a:chOff x="0" y="0"/>
            <a:chExt cx="12193588" cy="6858000"/>
          </a:xfrm>
        </p:grpSpPr>
        <p:grpSp>
          <p:nvGrpSpPr>
            <p:cNvPr id="37" name="Group 36">
              <a:extLst>
                <a:ext uri="{FF2B5EF4-FFF2-40B4-BE49-F238E27FC236}">
                  <a16:creationId xmlns:a16="http://schemas.microsoft.com/office/drawing/2014/main" id="{75A1D72D-41E3-413A-85DE-48B31C98F64B}"/>
                </a:ext>
              </a:extLst>
            </p:cNvPr>
            <p:cNvGrpSpPr/>
            <p:nvPr/>
          </p:nvGrpSpPr>
          <p:grpSpPr>
            <a:xfrm>
              <a:off x="0" y="0"/>
              <a:ext cx="5524500" cy="446088"/>
              <a:chOff x="0" y="0"/>
              <a:chExt cx="5524500" cy="446088"/>
            </a:xfrm>
          </p:grpSpPr>
          <p:sp>
            <p:nvSpPr>
              <p:cNvPr id="43" name="Rectangle 42">
                <a:extLst>
                  <a:ext uri="{FF2B5EF4-FFF2-40B4-BE49-F238E27FC236}">
                    <a16:creationId xmlns:a16="http://schemas.microsoft.com/office/drawing/2014/main" id="{64601E2A-A2EE-44B5-AA61-4F7677D383D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23">
                <a:extLst>
                  <a:ext uri="{FF2B5EF4-FFF2-40B4-BE49-F238E27FC236}">
                    <a16:creationId xmlns:a16="http://schemas.microsoft.com/office/drawing/2014/main" id="{71AFD00F-94F9-409A-82A4-627B2C07583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5" name="Rectangle 44">
                <a:extLst>
                  <a:ext uri="{FF2B5EF4-FFF2-40B4-BE49-F238E27FC236}">
                    <a16:creationId xmlns:a16="http://schemas.microsoft.com/office/drawing/2014/main" id="{D529A0D2-4D69-4649-BA81-9A666D7E933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Footer">
                <a:extLst>
                  <a:ext uri="{FF2B5EF4-FFF2-40B4-BE49-F238E27FC236}">
                    <a16:creationId xmlns:a16="http://schemas.microsoft.com/office/drawing/2014/main" id="{2A9EE306-0749-4F29-BAC6-D3DFB0950685}"/>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29665C34-1D77-4A30-9BEB-0BE5CFBFA82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8" name="PpFooter">
                <a:extLst>
                  <a:ext uri="{FF2B5EF4-FFF2-40B4-BE49-F238E27FC236}">
                    <a16:creationId xmlns:a16="http://schemas.microsoft.com/office/drawing/2014/main" id="{72689103-3A4E-470E-A3A5-6420C349B15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416FB1E9-071C-4FE3-BE14-7D73CC62DF9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3F957C0-266B-4496-A732-72816E65551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34072FEA-AE9B-495A-AE0F-95C8FEC7EC46}"/>
                </a:ext>
              </a:extLst>
            </p:cNvPr>
            <p:cNvGrpSpPr/>
            <p:nvPr/>
          </p:nvGrpSpPr>
          <p:grpSpPr>
            <a:xfrm>
              <a:off x="11747500" y="6416675"/>
              <a:ext cx="446088" cy="441325"/>
              <a:chOff x="11747500" y="6416675"/>
              <a:chExt cx="446088" cy="441325"/>
            </a:xfrm>
          </p:grpSpPr>
          <p:grpSp>
            <p:nvGrpSpPr>
              <p:cNvPr id="39" name="Group 38">
                <a:extLst>
                  <a:ext uri="{FF2B5EF4-FFF2-40B4-BE49-F238E27FC236}">
                    <a16:creationId xmlns:a16="http://schemas.microsoft.com/office/drawing/2014/main" id="{0F0F06AF-4C68-4041-A08D-13ADC6137935}"/>
                  </a:ext>
                </a:extLst>
              </p:cNvPr>
              <p:cNvGrpSpPr/>
              <p:nvPr/>
            </p:nvGrpSpPr>
            <p:grpSpPr>
              <a:xfrm>
                <a:off x="11747500" y="6416675"/>
                <a:ext cx="446088" cy="441325"/>
                <a:chOff x="11747500" y="6416674"/>
                <a:chExt cx="446088" cy="441325"/>
              </a:xfrm>
            </p:grpSpPr>
            <p:sp>
              <p:nvSpPr>
                <p:cNvPr id="41" name="Freeform 85">
                  <a:extLst>
                    <a:ext uri="{FF2B5EF4-FFF2-40B4-BE49-F238E27FC236}">
                      <a16:creationId xmlns:a16="http://schemas.microsoft.com/office/drawing/2014/main" id="{AB4E786A-3C06-4953-9E1A-0DB53F1FC9B3}"/>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Freeform: Shape 41">
                  <a:extLst>
                    <a:ext uri="{FF2B5EF4-FFF2-40B4-BE49-F238E27FC236}">
                      <a16:creationId xmlns:a16="http://schemas.microsoft.com/office/drawing/2014/main" id="{9FE76829-DAB4-46F7-AD59-A981F0EE8E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0" name="SlideNo">
                <a:extLst>
                  <a:ext uri="{FF2B5EF4-FFF2-40B4-BE49-F238E27FC236}">
                    <a16:creationId xmlns:a16="http://schemas.microsoft.com/office/drawing/2014/main" id="{1FBFCAF9-7257-4D71-8256-C2F3C32432E5}"/>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21</a:t>
                </a:fld>
                <a:endParaRPr lang="en-ID">
                  <a:solidFill>
                    <a:schemeClr val="bg1"/>
                  </a:solidFill>
                  <a:latin typeface="+mj-lt"/>
                </a:endParaRPr>
              </a:p>
            </p:txBody>
          </p:sp>
        </p:grpSp>
      </p:grpSp>
      <p:pic>
        <p:nvPicPr>
          <p:cNvPr id="51" name="Mockup">
            <a:extLst>
              <a:ext uri="{FF2B5EF4-FFF2-40B4-BE49-F238E27FC236}">
                <a16:creationId xmlns:a16="http://schemas.microsoft.com/office/drawing/2014/main" id="{06088A5A-F11D-4867-A6AB-AEF10CD702D7}"/>
              </a:ext>
            </a:extLst>
          </p:cNvPr>
          <p:cNvPicPr>
            <a:picLocks noChangeAspect="1"/>
          </p:cNvPicPr>
          <p:nvPr/>
        </p:nvPicPr>
        <p:blipFill>
          <a:blip r:embed="rId2"/>
          <a:stretch>
            <a:fillRect/>
          </a:stretch>
        </p:blipFill>
        <p:spPr>
          <a:xfrm flipH="1">
            <a:off x="6978851" y="1104900"/>
            <a:ext cx="4411631" cy="5753100"/>
          </a:xfrm>
          <a:prstGeom prst="rect">
            <a:avLst/>
          </a:prstGeom>
        </p:spPr>
      </p:pic>
    </p:spTree>
    <p:extLst>
      <p:ext uri="{BB962C8B-B14F-4D97-AF65-F5344CB8AC3E}">
        <p14:creationId xmlns:p14="http://schemas.microsoft.com/office/powerpoint/2010/main" val="1322922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3B7F52C-F456-41F2-829E-6216BFCD0A2E}"/>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629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04</a:t>
            </a:r>
            <a:endParaRPr lang="en-ID" sz="13800" spc="-150">
              <a:solidFill>
                <a:schemeClr val="bg1"/>
              </a:solidFill>
              <a:latin typeface="+mj-lt"/>
            </a:endParaRPr>
          </a:p>
        </p:txBody>
      </p:sp>
    </p:spTree>
    <p:extLst>
      <p:ext uri="{BB962C8B-B14F-4D97-AF65-F5344CB8AC3E}">
        <p14:creationId xmlns:p14="http://schemas.microsoft.com/office/powerpoint/2010/main" val="4043727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65041E96-644E-4262-AA17-4501DFE514F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
        <p:nvSpPr>
          <p:cNvPr id="12" name="Rectangle 11">
            <a:extLst>
              <a:ext uri="{FF2B5EF4-FFF2-40B4-BE49-F238E27FC236}">
                <a16:creationId xmlns:a16="http://schemas.microsoft.com/office/drawing/2014/main" id="{F06AF94B-3E79-4FCD-86F1-785BE6D6B5F2}"/>
              </a:ext>
            </a:extLst>
          </p:cNvPr>
          <p:cNvSpPr/>
          <p:nvPr/>
        </p:nvSpPr>
        <p:spPr>
          <a:xfrm>
            <a:off x="6100259" y="2223344"/>
            <a:ext cx="2090755" cy="2825709"/>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270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dirty="0">
                <a:latin typeface="+mj-lt"/>
              </a:rPr>
              <a:t>5</a:t>
            </a:r>
          </a:p>
        </p:txBody>
      </p:sp>
      <p:sp>
        <p:nvSpPr>
          <p:cNvPr id="13" name="Rectangle 12">
            <a:extLst>
              <a:ext uri="{FF2B5EF4-FFF2-40B4-BE49-F238E27FC236}">
                <a16:creationId xmlns:a16="http://schemas.microsoft.com/office/drawing/2014/main" id="{EA80822C-69D6-4CD7-AFE7-B847F1858741}"/>
              </a:ext>
            </a:extLst>
          </p:cNvPr>
          <p:cNvSpPr/>
          <p:nvPr/>
        </p:nvSpPr>
        <p:spPr>
          <a:xfrm>
            <a:off x="5355474" y="3106666"/>
            <a:ext cx="1670178" cy="2257288"/>
          </a:xfrm>
          <a:prstGeom prst="rect">
            <a:avLst/>
          </a:prstGeom>
          <a:solidFill>
            <a:schemeClr val="tx1">
              <a:lumMod val="85000"/>
              <a:lumOff val="15000"/>
            </a:schemeClr>
          </a:solidFill>
          <a:ln>
            <a:noFill/>
          </a:ln>
          <a:scene3d>
            <a:camera prst="perspectiveHeroicExtremeLeftFacing" fov="1200000">
              <a:rot lat="761422" lon="3001956" rev="0"/>
            </a:camera>
            <a:lightRig rig="harsh" dir="t">
              <a:rot lat="0" lon="0" rev="7800000"/>
            </a:lightRig>
          </a:scene3d>
          <a:sp3d extrusionH="1143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a:latin typeface="+mj-lt"/>
              </a:rPr>
              <a:t>4</a:t>
            </a:r>
          </a:p>
        </p:txBody>
      </p:sp>
      <p:sp>
        <p:nvSpPr>
          <p:cNvPr id="14" name="Rectangle 13">
            <a:extLst>
              <a:ext uri="{FF2B5EF4-FFF2-40B4-BE49-F238E27FC236}">
                <a16:creationId xmlns:a16="http://schemas.microsoft.com/office/drawing/2014/main" id="{73E94F6C-D440-4DF3-89AC-A6053F98E6EF}"/>
              </a:ext>
            </a:extLst>
          </p:cNvPr>
          <p:cNvSpPr/>
          <p:nvPr/>
        </p:nvSpPr>
        <p:spPr>
          <a:xfrm>
            <a:off x="4640846" y="3991765"/>
            <a:ext cx="1215002" cy="1642105"/>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016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latin typeface="+mj-lt"/>
              </a:rPr>
              <a:t>3</a:t>
            </a:r>
          </a:p>
        </p:txBody>
      </p:sp>
      <p:sp>
        <p:nvSpPr>
          <p:cNvPr id="15" name="Rectangle 14">
            <a:extLst>
              <a:ext uri="{FF2B5EF4-FFF2-40B4-BE49-F238E27FC236}">
                <a16:creationId xmlns:a16="http://schemas.microsoft.com/office/drawing/2014/main" id="{22CA4309-86EA-4372-A1BF-BCBEC8BC7A5F}"/>
              </a:ext>
            </a:extLst>
          </p:cNvPr>
          <p:cNvSpPr/>
          <p:nvPr/>
        </p:nvSpPr>
        <p:spPr>
          <a:xfrm>
            <a:off x="4123914" y="4791195"/>
            <a:ext cx="789453" cy="1066965"/>
          </a:xfrm>
          <a:prstGeom prst="rect">
            <a:avLst/>
          </a:prstGeom>
          <a:solidFill>
            <a:schemeClr val="tx1">
              <a:lumMod val="85000"/>
              <a:lumOff val="15000"/>
            </a:schemeClr>
          </a:solidFill>
          <a:ln>
            <a:noFill/>
          </a:ln>
          <a:effectLst/>
          <a:scene3d>
            <a:camera prst="perspectiveHeroicExtremeLeftFacing" fov="1200000">
              <a:rot lat="761422" lon="3001956" rev="0"/>
            </a:camera>
            <a:lightRig rig="harsh" dir="t">
              <a:rot lat="0" lon="0" rev="7800000"/>
            </a:lightRig>
          </a:scene3d>
          <a:sp3d extrusionH="889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2</a:t>
            </a:r>
          </a:p>
        </p:txBody>
      </p:sp>
      <p:sp>
        <p:nvSpPr>
          <p:cNvPr id="16" name="Rectangle 15">
            <a:extLst>
              <a:ext uri="{FF2B5EF4-FFF2-40B4-BE49-F238E27FC236}">
                <a16:creationId xmlns:a16="http://schemas.microsoft.com/office/drawing/2014/main" id="{9892C735-DB43-4F86-BBCA-4C4EC900EC3F}"/>
              </a:ext>
            </a:extLst>
          </p:cNvPr>
          <p:cNvSpPr/>
          <p:nvPr/>
        </p:nvSpPr>
        <p:spPr>
          <a:xfrm>
            <a:off x="3573156" y="5339225"/>
            <a:ext cx="541715" cy="732143"/>
          </a:xfrm>
          <a:prstGeom prst="rect">
            <a:avLst/>
          </a:prstGeom>
          <a:solidFill>
            <a:schemeClr val="accent1"/>
          </a:solidFill>
          <a:ln>
            <a:noFill/>
          </a:ln>
          <a:effectLst/>
          <a:scene3d>
            <a:camera prst="perspectiveHeroicExtremeLeftFacing" fov="1200000">
              <a:rot lat="761422" lon="3001956" rev="0"/>
            </a:camera>
            <a:lightRig rig="harsh" dir="t">
              <a:rot lat="0" lon="0" rev="7800000"/>
            </a:lightRig>
          </a:scene3d>
          <a:sp3d extrusionH="7112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1</a:t>
            </a:r>
            <a:endParaRPr lang="en-US" sz="2000" b="1" dirty="0">
              <a:latin typeface="+mj-lt"/>
            </a:endParaRPr>
          </a:p>
        </p:txBody>
      </p:sp>
      <p:cxnSp>
        <p:nvCxnSpPr>
          <p:cNvPr id="17" name="Connector: Elbow 48">
            <a:extLst>
              <a:ext uri="{FF2B5EF4-FFF2-40B4-BE49-F238E27FC236}">
                <a16:creationId xmlns:a16="http://schemas.microsoft.com/office/drawing/2014/main" id="{863FDF8A-C639-42BF-A3B3-CBD331B21F11}"/>
              </a:ext>
            </a:extLst>
          </p:cNvPr>
          <p:cNvCxnSpPr>
            <a:cxnSpLocks/>
          </p:cNvCxnSpPr>
          <p:nvPr/>
        </p:nvCxnSpPr>
        <p:spPr>
          <a:xfrm>
            <a:off x="3288924" y="4283289"/>
            <a:ext cx="634600" cy="604878"/>
          </a:xfrm>
          <a:prstGeom prst="bentConnector2">
            <a:avLst/>
          </a:prstGeom>
          <a:ln w="1270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49">
            <a:extLst>
              <a:ext uri="{FF2B5EF4-FFF2-40B4-BE49-F238E27FC236}">
                <a16:creationId xmlns:a16="http://schemas.microsoft.com/office/drawing/2014/main" id="{9FCDAE25-4199-4BC7-98BC-F279A0E3CC60}"/>
              </a:ext>
            </a:extLst>
          </p:cNvPr>
          <p:cNvCxnSpPr>
            <a:cxnSpLocks/>
          </p:cNvCxnSpPr>
          <p:nvPr/>
        </p:nvCxnSpPr>
        <p:spPr>
          <a:xfrm>
            <a:off x="3288923" y="3107901"/>
            <a:ext cx="1477280" cy="1119808"/>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50">
            <a:extLst>
              <a:ext uri="{FF2B5EF4-FFF2-40B4-BE49-F238E27FC236}">
                <a16:creationId xmlns:a16="http://schemas.microsoft.com/office/drawing/2014/main" id="{68FE964B-AC4D-4DC0-AA8E-F805ACA991BC}"/>
              </a:ext>
            </a:extLst>
          </p:cNvPr>
          <p:cNvCxnSpPr>
            <a:cxnSpLocks/>
          </p:cNvCxnSpPr>
          <p:nvPr/>
        </p:nvCxnSpPr>
        <p:spPr>
          <a:xfrm>
            <a:off x="3288923" y="1932514"/>
            <a:ext cx="2497272" cy="1680675"/>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E48669-D606-41E8-8C58-5DF7F9701486}"/>
              </a:ext>
            </a:extLst>
          </p:cNvPr>
          <p:cNvCxnSpPr>
            <a:cxnSpLocks/>
          </p:cNvCxnSpPr>
          <p:nvPr/>
        </p:nvCxnSpPr>
        <p:spPr>
          <a:xfrm flipH="1">
            <a:off x="8324020" y="3512220"/>
            <a:ext cx="580644" cy="0"/>
          </a:xfrm>
          <a:prstGeom prst="straightConnector1">
            <a:avLst/>
          </a:prstGeom>
          <a:ln w="12700">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C8E8BF3-6A6A-4132-B3FF-9C1A8B2A8E7B}"/>
              </a:ext>
            </a:extLst>
          </p:cNvPr>
          <p:cNvCxnSpPr>
            <a:cxnSpLocks/>
          </p:cNvCxnSpPr>
          <p:nvPr/>
        </p:nvCxnSpPr>
        <p:spPr>
          <a:xfrm flipH="1">
            <a:off x="7306996" y="4605134"/>
            <a:ext cx="1597668" cy="4596"/>
          </a:xfrm>
          <a:prstGeom prst="straightConnector1">
            <a:avLst/>
          </a:prstGeom>
          <a:ln w="12700">
            <a:solidFill>
              <a:schemeClr val="accent4"/>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7087A5B-C6D4-4795-8E69-A492131C1B0B}"/>
              </a:ext>
            </a:extLst>
          </p:cNvPr>
          <p:cNvCxnSpPr>
            <a:cxnSpLocks/>
          </p:cNvCxnSpPr>
          <p:nvPr/>
        </p:nvCxnSpPr>
        <p:spPr>
          <a:xfrm flipH="1">
            <a:off x="7312895" y="4605134"/>
            <a:ext cx="1370379" cy="4596"/>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A2F9A2-E829-48A9-A08B-4D0197E2E264}"/>
              </a:ext>
            </a:extLst>
          </p:cNvPr>
          <p:cNvCxnSpPr>
            <a:cxnSpLocks/>
          </p:cNvCxnSpPr>
          <p:nvPr/>
        </p:nvCxnSpPr>
        <p:spPr>
          <a:xfrm flipH="1" flipV="1">
            <a:off x="8326109" y="3511334"/>
            <a:ext cx="361905" cy="688"/>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Justify Text Body">
            <a:extLst>
              <a:ext uri="{FF2B5EF4-FFF2-40B4-BE49-F238E27FC236}">
                <a16:creationId xmlns:a16="http://schemas.microsoft.com/office/drawing/2014/main" id="{28DEB454-0D77-492A-9D3D-6A2818ECDAA8}"/>
              </a:ext>
            </a:extLst>
          </p:cNvPr>
          <p:cNvSpPr txBox="1"/>
          <p:nvPr/>
        </p:nvSpPr>
        <p:spPr>
          <a:xfrm>
            <a:off x="661609" y="2098211"/>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5" name="TextBox 24">
            <a:extLst>
              <a:ext uri="{FF2B5EF4-FFF2-40B4-BE49-F238E27FC236}">
                <a16:creationId xmlns:a16="http://schemas.microsoft.com/office/drawing/2014/main" id="{39AB9BBC-1F9E-4DE1-B6F3-67F06812739E}"/>
              </a:ext>
            </a:extLst>
          </p:cNvPr>
          <p:cNvSpPr txBox="1"/>
          <p:nvPr/>
        </p:nvSpPr>
        <p:spPr>
          <a:xfrm>
            <a:off x="2112004" y="1795296"/>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58614569-28CA-47BC-A393-4C343032E17A}"/>
              </a:ext>
            </a:extLst>
          </p:cNvPr>
          <p:cNvSpPr txBox="1"/>
          <p:nvPr/>
        </p:nvSpPr>
        <p:spPr>
          <a:xfrm>
            <a:off x="661609" y="3288816"/>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2DFC6219-BE33-4308-B67D-9FB2FA8490A3}"/>
              </a:ext>
            </a:extLst>
          </p:cNvPr>
          <p:cNvSpPr txBox="1"/>
          <p:nvPr/>
        </p:nvSpPr>
        <p:spPr>
          <a:xfrm>
            <a:off x="2112004" y="2985901"/>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8" name="Justify Text Body">
            <a:extLst>
              <a:ext uri="{FF2B5EF4-FFF2-40B4-BE49-F238E27FC236}">
                <a16:creationId xmlns:a16="http://schemas.microsoft.com/office/drawing/2014/main" id="{E2376EB0-C1FE-4589-9C70-8EB724D87484}"/>
              </a:ext>
            </a:extLst>
          </p:cNvPr>
          <p:cNvSpPr txBox="1"/>
          <p:nvPr/>
        </p:nvSpPr>
        <p:spPr>
          <a:xfrm>
            <a:off x="661609" y="4481589"/>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9" name="TextBox 28">
            <a:extLst>
              <a:ext uri="{FF2B5EF4-FFF2-40B4-BE49-F238E27FC236}">
                <a16:creationId xmlns:a16="http://schemas.microsoft.com/office/drawing/2014/main" id="{0B7B4A90-EB53-4AB5-B895-B855FF6EB219}"/>
              </a:ext>
            </a:extLst>
          </p:cNvPr>
          <p:cNvSpPr txBox="1"/>
          <p:nvPr/>
        </p:nvSpPr>
        <p:spPr>
          <a:xfrm>
            <a:off x="2112004" y="4178674"/>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0" name="Justify Text Body">
            <a:extLst>
              <a:ext uri="{FF2B5EF4-FFF2-40B4-BE49-F238E27FC236}">
                <a16:creationId xmlns:a16="http://schemas.microsoft.com/office/drawing/2014/main" id="{2F43471B-4D2A-4048-A92E-3482C187AE2A}"/>
              </a:ext>
            </a:extLst>
          </p:cNvPr>
          <p:cNvSpPr txBox="1"/>
          <p:nvPr/>
        </p:nvSpPr>
        <p:spPr>
          <a:xfrm>
            <a:off x="9156632" y="474319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2250C567-7392-48FE-BB60-29A9848CE437}"/>
              </a:ext>
            </a:extLst>
          </p:cNvPr>
          <p:cNvSpPr txBox="1"/>
          <p:nvPr/>
        </p:nvSpPr>
        <p:spPr>
          <a:xfrm>
            <a:off x="9163856" y="444028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768DBF05-98D2-4D61-BE16-D36412CDFF07}"/>
              </a:ext>
            </a:extLst>
          </p:cNvPr>
          <p:cNvSpPr txBox="1"/>
          <p:nvPr/>
        </p:nvSpPr>
        <p:spPr>
          <a:xfrm>
            <a:off x="9156632" y="367708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90A75EF1-38FA-45CB-94B0-174418390582}"/>
              </a:ext>
            </a:extLst>
          </p:cNvPr>
          <p:cNvSpPr txBox="1"/>
          <p:nvPr/>
        </p:nvSpPr>
        <p:spPr>
          <a:xfrm>
            <a:off x="9163856" y="337417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34" name="Group 33">
            <a:extLst>
              <a:ext uri="{FF2B5EF4-FFF2-40B4-BE49-F238E27FC236}">
                <a16:creationId xmlns:a16="http://schemas.microsoft.com/office/drawing/2014/main" id="{274DC27A-B55B-4133-A888-D3D2A9C95401}"/>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88D2F673-90DF-4117-ACC2-25332AD65E1C}"/>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1643A635-6231-4E8A-B43B-9394B6A357A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379C412-84A9-4274-B1C8-57BF0FEAB17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F5454724-3FF3-46F5-A967-43BD4F5B8C9A}"/>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EE35D28-460F-4C86-A2A0-2154AADD1CC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23E094FD-4B36-4753-9419-CC2A02A7810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AC95803-EB9A-40F9-8465-D209B77C3A71}"/>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822493A-C29F-4A61-BC79-19DC1B10500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0D966AE-E9B5-40B4-9F81-4E7F8496764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CBADC1A-E3B8-4042-BFD8-02C3836D93FE}"/>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62142ED9-E25B-4835-BABF-B15D60852774}"/>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B046D1D6-366C-4A26-BDFC-8DF25FFB62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7AF6BA3F-A4B2-4F84-8A0F-759CEB45CCC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38AF033C-B47C-4626-8420-2FF0CF191E74}"/>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23</a:t>
                </a:fld>
                <a:endParaRPr lang="en-ID">
                  <a:solidFill>
                    <a:schemeClr val="bg1"/>
                  </a:solidFill>
                  <a:latin typeface="+mj-lt"/>
                </a:endParaRPr>
              </a:p>
            </p:txBody>
          </p:sp>
        </p:grpSp>
      </p:grpSp>
    </p:spTree>
    <p:extLst>
      <p:ext uri="{BB962C8B-B14F-4D97-AF65-F5344CB8AC3E}">
        <p14:creationId xmlns:p14="http://schemas.microsoft.com/office/powerpoint/2010/main" val="3112366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5">
            <a:extLst>
              <a:ext uri="{FF2B5EF4-FFF2-40B4-BE49-F238E27FC236}">
                <a16:creationId xmlns:a16="http://schemas.microsoft.com/office/drawing/2014/main" id="{C9AC43DA-28A2-43B5-B6EC-21FAF27D41C7}"/>
              </a:ext>
            </a:extLst>
          </p:cNvPr>
          <p:cNvSpPr>
            <a:spLocks/>
          </p:cNvSpPr>
          <p:nvPr/>
        </p:nvSpPr>
        <p:spPr bwMode="auto">
          <a:xfrm flipH="1" flipV="1">
            <a:off x="4620966" y="4654550"/>
            <a:ext cx="2721769" cy="491332"/>
          </a:xfrm>
          <a:custGeom>
            <a:avLst/>
            <a:gdLst>
              <a:gd name="T0" fmla="*/ 2721517 w 21600"/>
              <a:gd name="T1" fmla="*/ 490967 h 21600"/>
              <a:gd name="T2" fmla="*/ 2721517 w 21600"/>
              <a:gd name="T3" fmla="*/ 490967 h 21600"/>
              <a:gd name="T4" fmla="*/ 2721517 w 21600"/>
              <a:gd name="T5" fmla="*/ 490967 h 21600"/>
              <a:gd name="T6" fmla="*/ 2721517 w 21600"/>
              <a:gd name="T7" fmla="*/ 4909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995" y="21600"/>
                </a:lnTo>
                <a:lnTo>
                  <a:pt x="19604"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13" name="AutoShape 6">
            <a:extLst>
              <a:ext uri="{FF2B5EF4-FFF2-40B4-BE49-F238E27FC236}">
                <a16:creationId xmlns:a16="http://schemas.microsoft.com/office/drawing/2014/main" id="{C02FDBCF-0A00-47CB-BA5E-E6F23AA3FC27}"/>
              </a:ext>
            </a:extLst>
          </p:cNvPr>
          <p:cNvSpPr>
            <a:spLocks/>
          </p:cNvSpPr>
          <p:nvPr/>
        </p:nvSpPr>
        <p:spPr bwMode="auto">
          <a:xfrm flipH="1" flipV="1">
            <a:off x="4861472" y="4420394"/>
            <a:ext cx="2240757" cy="234156"/>
          </a:xfrm>
          <a:custGeom>
            <a:avLst/>
            <a:gdLst>
              <a:gd name="T0" fmla="*/ 2240550 w 21600"/>
              <a:gd name="T1" fmla="*/ 233982 h 21600"/>
              <a:gd name="T2" fmla="*/ 2240550 w 21600"/>
              <a:gd name="T3" fmla="*/ 233982 h 21600"/>
              <a:gd name="T4" fmla="*/ 2240550 w 21600"/>
              <a:gd name="T5" fmla="*/ 233982 h 21600"/>
              <a:gd name="T6" fmla="*/ 2240550 w 21600"/>
              <a:gd name="T7" fmla="*/ 233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14" name="AutoShape 7">
            <a:extLst>
              <a:ext uri="{FF2B5EF4-FFF2-40B4-BE49-F238E27FC236}">
                <a16:creationId xmlns:a16="http://schemas.microsoft.com/office/drawing/2014/main" id="{69D4D13B-53E5-4A2E-8E37-ABA81E6219A2}"/>
              </a:ext>
            </a:extLst>
          </p:cNvPr>
          <p:cNvSpPr>
            <a:spLocks/>
          </p:cNvSpPr>
          <p:nvPr/>
        </p:nvSpPr>
        <p:spPr bwMode="auto">
          <a:xfrm flipH="1" flipV="1">
            <a:off x="7087149" y="4414870"/>
            <a:ext cx="259559" cy="726242"/>
          </a:xfrm>
          <a:custGeom>
            <a:avLst/>
            <a:gdLst>
              <a:gd name="T0" fmla="*/ 235722 w 21600"/>
              <a:gd name="T1" fmla="*/ 690050 h 21600"/>
              <a:gd name="T2" fmla="*/ 235722 w 21600"/>
              <a:gd name="T3" fmla="*/ 690050 h 21600"/>
              <a:gd name="T4" fmla="*/ 235722 w 21600"/>
              <a:gd name="T5" fmla="*/ 690050 h 21600"/>
              <a:gd name="T6" fmla="*/ 235722 w 21600"/>
              <a:gd name="T7" fmla="*/ 690050 h 21600"/>
              <a:gd name="T8" fmla="*/ 0 60000 65536"/>
              <a:gd name="T9" fmla="*/ 0 60000 65536"/>
              <a:gd name="T10" fmla="*/ 0 60000 65536"/>
              <a:gd name="T11" fmla="*/ 0 60000 65536"/>
              <a:gd name="connsiteX0" fmla="*/ 0 w 22909"/>
              <a:gd name="connsiteY0" fmla="*/ 0 h 22716"/>
              <a:gd name="connsiteX1" fmla="*/ 1309 w 22909"/>
              <a:gd name="connsiteY1" fmla="*/ 9844 h 22716"/>
              <a:gd name="connsiteX2" fmla="*/ 21628 w 22909"/>
              <a:gd name="connsiteY2" fmla="*/ 22716 h 22716"/>
              <a:gd name="connsiteX3" fmla="*/ 22909 w 22909"/>
              <a:gd name="connsiteY3" fmla="*/ 15052 h 22716"/>
              <a:gd name="connsiteX4" fmla="*/ 0 w 22909"/>
              <a:gd name="connsiteY4" fmla="*/ 0 h 22716"/>
              <a:gd name="connsiteX0" fmla="*/ 873 w 23782"/>
              <a:gd name="connsiteY0" fmla="*/ 0 h 22716"/>
              <a:gd name="connsiteX1" fmla="*/ 0 w 23782"/>
              <a:gd name="connsiteY1" fmla="*/ 8503 h 22716"/>
              <a:gd name="connsiteX2" fmla="*/ 22501 w 23782"/>
              <a:gd name="connsiteY2" fmla="*/ 22716 h 22716"/>
              <a:gd name="connsiteX3" fmla="*/ 23782 w 23782"/>
              <a:gd name="connsiteY3" fmla="*/ 15052 h 22716"/>
              <a:gd name="connsiteX4" fmla="*/ 873 w 23782"/>
              <a:gd name="connsiteY4" fmla="*/ 0 h 22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82" h="22716">
                <a:moveTo>
                  <a:pt x="873" y="0"/>
                </a:moveTo>
                <a:lnTo>
                  <a:pt x="0" y="8503"/>
                </a:lnTo>
                <a:lnTo>
                  <a:pt x="22501" y="22716"/>
                </a:lnTo>
                <a:lnTo>
                  <a:pt x="23782" y="15052"/>
                </a:lnTo>
                <a:lnTo>
                  <a:pt x="873"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15" name="AutoShape 8">
            <a:extLst>
              <a:ext uri="{FF2B5EF4-FFF2-40B4-BE49-F238E27FC236}">
                <a16:creationId xmlns:a16="http://schemas.microsoft.com/office/drawing/2014/main" id="{987778C6-1C1B-4DCA-9DD2-AFD67A4FCEF8}"/>
              </a:ext>
            </a:extLst>
          </p:cNvPr>
          <p:cNvSpPr>
            <a:spLocks/>
          </p:cNvSpPr>
          <p:nvPr/>
        </p:nvSpPr>
        <p:spPr bwMode="auto">
          <a:xfrm flipV="1">
            <a:off x="4624138" y="4439103"/>
            <a:ext cx="247652" cy="726276"/>
          </a:xfrm>
          <a:custGeom>
            <a:avLst/>
            <a:gdLst>
              <a:gd name="T0" fmla="*/ 221436 w 21600"/>
              <a:gd name="T1" fmla="*/ 675773 h 21600"/>
              <a:gd name="T2" fmla="*/ 221436 w 21600"/>
              <a:gd name="T3" fmla="*/ 675773 h 21600"/>
              <a:gd name="T4" fmla="*/ 221436 w 21600"/>
              <a:gd name="T5" fmla="*/ 675773 h 21600"/>
              <a:gd name="T6" fmla="*/ 221436 w 21600"/>
              <a:gd name="T7" fmla="*/ 675773 h 21600"/>
              <a:gd name="T8" fmla="*/ 0 60000 65536"/>
              <a:gd name="T9" fmla="*/ 0 60000 65536"/>
              <a:gd name="T10" fmla="*/ 0 60000 65536"/>
              <a:gd name="T11" fmla="*/ 0 60000 65536"/>
              <a:gd name="connsiteX0" fmla="*/ 0 w 24155"/>
              <a:gd name="connsiteY0" fmla="*/ 0 h 23197"/>
              <a:gd name="connsiteX1" fmla="*/ 2555 w 24155"/>
              <a:gd name="connsiteY1" fmla="*/ 10058 h 23197"/>
              <a:gd name="connsiteX2" fmla="*/ 24155 w 24155"/>
              <a:gd name="connsiteY2" fmla="*/ 23197 h 23197"/>
              <a:gd name="connsiteX3" fmla="*/ 24155 w 24155"/>
              <a:gd name="connsiteY3" fmla="*/ 15374 h 23197"/>
              <a:gd name="connsiteX4" fmla="*/ 0 w 24155"/>
              <a:gd name="connsiteY4" fmla="*/ 0 h 23197"/>
              <a:gd name="connsiteX0" fmla="*/ 0 w 24155"/>
              <a:gd name="connsiteY0" fmla="*/ 0 h 23197"/>
              <a:gd name="connsiteX1" fmla="*/ 697 w 24155"/>
              <a:gd name="connsiteY1" fmla="*/ 8917 h 23197"/>
              <a:gd name="connsiteX2" fmla="*/ 24155 w 24155"/>
              <a:gd name="connsiteY2" fmla="*/ 23197 h 23197"/>
              <a:gd name="connsiteX3" fmla="*/ 24155 w 24155"/>
              <a:gd name="connsiteY3" fmla="*/ 15374 h 23197"/>
              <a:gd name="connsiteX4" fmla="*/ 0 w 24155"/>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5" h="23197">
                <a:moveTo>
                  <a:pt x="0" y="0"/>
                </a:moveTo>
                <a:cubicBezTo>
                  <a:pt x="232" y="2972"/>
                  <a:pt x="465" y="5945"/>
                  <a:pt x="697" y="8917"/>
                </a:cubicBezTo>
                <a:lnTo>
                  <a:pt x="24155" y="23197"/>
                </a:lnTo>
                <a:lnTo>
                  <a:pt x="24155" y="15374"/>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dirty="0">
              <a:solidFill>
                <a:schemeClr val="bg1"/>
              </a:solidFill>
              <a:latin typeface="+mj-lt"/>
            </a:endParaRPr>
          </a:p>
        </p:txBody>
      </p:sp>
      <p:sp>
        <p:nvSpPr>
          <p:cNvPr id="16" name="AutoShape 10">
            <a:extLst>
              <a:ext uri="{FF2B5EF4-FFF2-40B4-BE49-F238E27FC236}">
                <a16:creationId xmlns:a16="http://schemas.microsoft.com/office/drawing/2014/main" id="{F8EA6380-C215-4281-A63D-4B5C15D2EB9F}"/>
              </a:ext>
            </a:extLst>
          </p:cNvPr>
          <p:cNvSpPr>
            <a:spLocks/>
          </p:cNvSpPr>
          <p:nvPr/>
        </p:nvSpPr>
        <p:spPr bwMode="auto">
          <a:xfrm flipH="1" flipV="1">
            <a:off x="4856710" y="3837782"/>
            <a:ext cx="2240757" cy="491331"/>
          </a:xfrm>
          <a:custGeom>
            <a:avLst/>
            <a:gdLst>
              <a:gd name="T0" fmla="*/ 2240654 w 21600"/>
              <a:gd name="T1" fmla="*/ 491390 h 21600"/>
              <a:gd name="T2" fmla="*/ 2240654 w 21600"/>
              <a:gd name="T3" fmla="*/ 491390 h 21600"/>
              <a:gd name="T4" fmla="*/ 2240654 w 21600"/>
              <a:gd name="T5" fmla="*/ 491390 h 21600"/>
              <a:gd name="T6" fmla="*/ 2240654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368" y="21600"/>
                </a:lnTo>
                <a:lnTo>
                  <a:pt x="19231" y="21600"/>
                </a:lnTo>
                <a:lnTo>
                  <a:pt x="21599"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17" name="AutoShape 11">
            <a:extLst>
              <a:ext uri="{FF2B5EF4-FFF2-40B4-BE49-F238E27FC236}">
                <a16:creationId xmlns:a16="http://schemas.microsoft.com/office/drawing/2014/main" id="{99FD37B5-F1A7-4FD1-ABA1-FA4ED4D2D3F8}"/>
              </a:ext>
            </a:extLst>
          </p:cNvPr>
          <p:cNvSpPr>
            <a:spLocks/>
          </p:cNvSpPr>
          <p:nvPr/>
        </p:nvSpPr>
        <p:spPr bwMode="auto">
          <a:xfrm flipH="1" flipV="1">
            <a:off x="5088485" y="3604430"/>
            <a:ext cx="1766888" cy="233352"/>
          </a:xfrm>
          <a:custGeom>
            <a:avLst/>
            <a:gdLst>
              <a:gd name="T0" fmla="*/ 1766807 w 21600"/>
              <a:gd name="T1" fmla="*/ 233391 h 21600"/>
              <a:gd name="T2" fmla="*/ 1766807 w 21600"/>
              <a:gd name="T3" fmla="*/ 233391 h 21600"/>
              <a:gd name="T4" fmla="*/ 1766807 w 21600"/>
              <a:gd name="T5" fmla="*/ 233391 h 21600"/>
              <a:gd name="T6" fmla="*/ 1766807 w 21600"/>
              <a:gd name="T7" fmla="*/ 233391 h 21600"/>
              <a:gd name="T8" fmla="*/ 0 60000 65536"/>
              <a:gd name="T9" fmla="*/ 0 60000 65536"/>
              <a:gd name="T10" fmla="*/ 0 60000 65536"/>
              <a:gd name="T11" fmla="*/ 0 60000 65536"/>
              <a:gd name="connsiteX0" fmla="*/ 0 w 21600"/>
              <a:gd name="connsiteY0" fmla="*/ 0 h 21599"/>
              <a:gd name="connsiteX1" fmla="*/ 21600 w 21600"/>
              <a:gd name="connsiteY1" fmla="*/ 0 h 21599"/>
              <a:gd name="connsiteX2" fmla="*/ 21454 w 21600"/>
              <a:gd name="connsiteY2" fmla="*/ 21379 h 21599"/>
              <a:gd name="connsiteX3" fmla="*/ 0 w 21600"/>
              <a:gd name="connsiteY3" fmla="*/ 21599 h 21599"/>
              <a:gd name="connsiteX4" fmla="*/ 0 w 21600"/>
              <a:gd name="connsiteY4" fmla="*/ 0 h 21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599">
                <a:moveTo>
                  <a:pt x="0" y="0"/>
                </a:moveTo>
                <a:lnTo>
                  <a:pt x="21600" y="0"/>
                </a:lnTo>
                <a:cubicBezTo>
                  <a:pt x="21551" y="7126"/>
                  <a:pt x="21503" y="14253"/>
                  <a:pt x="21454" y="21379"/>
                </a:cubicBez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18" name="AutoShape 12">
            <a:extLst>
              <a:ext uri="{FF2B5EF4-FFF2-40B4-BE49-F238E27FC236}">
                <a16:creationId xmlns:a16="http://schemas.microsoft.com/office/drawing/2014/main" id="{113FA1EA-D53D-43C5-AA13-3596B1773201}"/>
              </a:ext>
            </a:extLst>
          </p:cNvPr>
          <p:cNvSpPr>
            <a:spLocks/>
          </p:cNvSpPr>
          <p:nvPr/>
        </p:nvSpPr>
        <p:spPr bwMode="auto">
          <a:xfrm flipH="1" flipV="1">
            <a:off x="6852198" y="3598069"/>
            <a:ext cx="245273" cy="726260"/>
          </a:xfrm>
          <a:custGeom>
            <a:avLst/>
            <a:gdLst>
              <a:gd name="T0" fmla="*/ 221446 w 21600"/>
              <a:gd name="T1" fmla="*/ 683500 h 21600"/>
              <a:gd name="T2" fmla="*/ 221446 w 21600"/>
              <a:gd name="T3" fmla="*/ 683500 h 21600"/>
              <a:gd name="T4" fmla="*/ 221446 w 21600"/>
              <a:gd name="T5" fmla="*/ 683500 h 21600"/>
              <a:gd name="T6" fmla="*/ 221446 w 21600"/>
              <a:gd name="T7" fmla="*/ 683500 h 21600"/>
              <a:gd name="T8" fmla="*/ 0 60000 65536"/>
              <a:gd name="T9" fmla="*/ 0 60000 65536"/>
              <a:gd name="T10" fmla="*/ 0 60000 65536"/>
              <a:gd name="T11" fmla="*/ 0 60000 65536"/>
              <a:gd name="connsiteX0" fmla="*/ 0 w 21600"/>
              <a:gd name="connsiteY0" fmla="*/ 0 h 21901"/>
              <a:gd name="connsiteX1" fmla="*/ 0 w 21600"/>
              <a:gd name="connsiteY1" fmla="*/ 8235 h 21901"/>
              <a:gd name="connsiteX2" fmla="*/ 21600 w 21600"/>
              <a:gd name="connsiteY2" fmla="*/ 21901 h 21901"/>
              <a:gd name="connsiteX3" fmla="*/ 21600 w 21600"/>
              <a:gd name="connsiteY3" fmla="*/ 14054 h 21901"/>
              <a:gd name="connsiteX4" fmla="*/ 0 w 21600"/>
              <a:gd name="connsiteY4" fmla="*/ 0 h 21901"/>
              <a:gd name="connsiteX0" fmla="*/ 0 w 23458"/>
              <a:gd name="connsiteY0" fmla="*/ 0 h 22578"/>
              <a:gd name="connsiteX1" fmla="*/ 1858 w 23458"/>
              <a:gd name="connsiteY1" fmla="*/ 8912 h 22578"/>
              <a:gd name="connsiteX2" fmla="*/ 23458 w 23458"/>
              <a:gd name="connsiteY2" fmla="*/ 22578 h 22578"/>
              <a:gd name="connsiteX3" fmla="*/ 23458 w 23458"/>
              <a:gd name="connsiteY3" fmla="*/ 14731 h 22578"/>
              <a:gd name="connsiteX4" fmla="*/ 0 w 23458"/>
              <a:gd name="connsiteY4" fmla="*/ 0 h 22578"/>
              <a:gd name="connsiteX0" fmla="*/ 0 w 28103"/>
              <a:gd name="connsiteY0" fmla="*/ 0 h 24610"/>
              <a:gd name="connsiteX1" fmla="*/ 6503 w 28103"/>
              <a:gd name="connsiteY1" fmla="*/ 10944 h 24610"/>
              <a:gd name="connsiteX2" fmla="*/ 28103 w 28103"/>
              <a:gd name="connsiteY2" fmla="*/ 24610 h 24610"/>
              <a:gd name="connsiteX3" fmla="*/ 28103 w 28103"/>
              <a:gd name="connsiteY3" fmla="*/ 16763 h 24610"/>
              <a:gd name="connsiteX4" fmla="*/ 0 w 28103"/>
              <a:gd name="connsiteY4" fmla="*/ 0 h 24610"/>
              <a:gd name="connsiteX0" fmla="*/ 0 w 23690"/>
              <a:gd name="connsiteY0" fmla="*/ 0 h 22954"/>
              <a:gd name="connsiteX1" fmla="*/ 2090 w 23690"/>
              <a:gd name="connsiteY1" fmla="*/ 9288 h 22954"/>
              <a:gd name="connsiteX2" fmla="*/ 23690 w 23690"/>
              <a:gd name="connsiteY2" fmla="*/ 22954 h 22954"/>
              <a:gd name="connsiteX3" fmla="*/ 23690 w 23690"/>
              <a:gd name="connsiteY3" fmla="*/ 15107 h 22954"/>
              <a:gd name="connsiteX4" fmla="*/ 0 w 23690"/>
              <a:gd name="connsiteY4" fmla="*/ 0 h 22954"/>
              <a:gd name="connsiteX0" fmla="*/ 233 w 23923"/>
              <a:gd name="connsiteY0" fmla="*/ 0 h 22954"/>
              <a:gd name="connsiteX1" fmla="*/ 0 w 23923"/>
              <a:gd name="connsiteY1" fmla="*/ 8009 h 22954"/>
              <a:gd name="connsiteX2" fmla="*/ 23923 w 23923"/>
              <a:gd name="connsiteY2" fmla="*/ 22954 h 22954"/>
              <a:gd name="connsiteX3" fmla="*/ 23923 w 23923"/>
              <a:gd name="connsiteY3" fmla="*/ 15107 h 22954"/>
              <a:gd name="connsiteX4" fmla="*/ 233 w 23923"/>
              <a:gd name="connsiteY4" fmla="*/ 0 h 22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3" h="22954">
                <a:moveTo>
                  <a:pt x="233" y="0"/>
                </a:moveTo>
                <a:cubicBezTo>
                  <a:pt x="155" y="2670"/>
                  <a:pt x="78" y="5339"/>
                  <a:pt x="0" y="8009"/>
                </a:cubicBezTo>
                <a:lnTo>
                  <a:pt x="23923" y="22954"/>
                </a:lnTo>
                <a:lnTo>
                  <a:pt x="23923" y="15107"/>
                </a:lnTo>
                <a:lnTo>
                  <a:pt x="233"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19" name="AutoShape 13">
            <a:extLst>
              <a:ext uri="{FF2B5EF4-FFF2-40B4-BE49-F238E27FC236}">
                <a16:creationId xmlns:a16="http://schemas.microsoft.com/office/drawing/2014/main" id="{0922BC18-14A9-480F-A5C4-CEDAAE1A283A}"/>
              </a:ext>
            </a:extLst>
          </p:cNvPr>
          <p:cNvSpPr>
            <a:spLocks/>
          </p:cNvSpPr>
          <p:nvPr/>
        </p:nvSpPr>
        <p:spPr bwMode="auto">
          <a:xfrm flipV="1">
            <a:off x="4856709" y="3600485"/>
            <a:ext cx="246856" cy="723865"/>
          </a:xfrm>
          <a:custGeom>
            <a:avLst/>
            <a:gdLst>
              <a:gd name="T0" fmla="*/ 220653 w 21600"/>
              <a:gd name="T1" fmla="*/ 662067 h 21600"/>
              <a:gd name="T2" fmla="*/ 220653 w 21600"/>
              <a:gd name="T3" fmla="*/ 662067 h 21600"/>
              <a:gd name="T4" fmla="*/ 220653 w 21600"/>
              <a:gd name="T5" fmla="*/ 662067 h 21600"/>
              <a:gd name="T6" fmla="*/ 220653 w 21600"/>
              <a:gd name="T7" fmla="*/ 662067 h 21600"/>
              <a:gd name="T8" fmla="*/ 0 60000 65536"/>
              <a:gd name="T9" fmla="*/ 0 60000 65536"/>
              <a:gd name="T10" fmla="*/ 0 60000 65536"/>
              <a:gd name="T11" fmla="*/ 0 60000 65536"/>
              <a:gd name="connsiteX0" fmla="*/ 0 w 21600"/>
              <a:gd name="connsiteY0" fmla="*/ 0 h 21832"/>
              <a:gd name="connsiteX1" fmla="*/ 0 w 21600"/>
              <a:gd name="connsiteY1" fmla="*/ 7813 h 21832"/>
              <a:gd name="connsiteX2" fmla="*/ 21600 w 21600"/>
              <a:gd name="connsiteY2" fmla="*/ 21832 h 21832"/>
              <a:gd name="connsiteX3" fmla="*/ 21600 w 21600"/>
              <a:gd name="connsiteY3" fmla="*/ 13816 h 21832"/>
              <a:gd name="connsiteX4" fmla="*/ 0 w 21600"/>
              <a:gd name="connsiteY4" fmla="*/ 0 h 21832"/>
              <a:gd name="connsiteX0" fmla="*/ 0 w 23931"/>
              <a:gd name="connsiteY0" fmla="*/ 0 h 23386"/>
              <a:gd name="connsiteX1" fmla="*/ 2331 w 23931"/>
              <a:gd name="connsiteY1" fmla="*/ 9367 h 23386"/>
              <a:gd name="connsiteX2" fmla="*/ 23931 w 23931"/>
              <a:gd name="connsiteY2" fmla="*/ 23386 h 23386"/>
              <a:gd name="connsiteX3" fmla="*/ 23931 w 23931"/>
              <a:gd name="connsiteY3" fmla="*/ 15370 h 23386"/>
              <a:gd name="connsiteX4" fmla="*/ 0 w 23931"/>
              <a:gd name="connsiteY4" fmla="*/ 0 h 23386"/>
              <a:gd name="connsiteX0" fmla="*/ 0 w 23931"/>
              <a:gd name="connsiteY0" fmla="*/ 0 h 23386"/>
              <a:gd name="connsiteX1" fmla="*/ 233 w 23931"/>
              <a:gd name="connsiteY1" fmla="*/ 8435 h 23386"/>
              <a:gd name="connsiteX2" fmla="*/ 23931 w 23931"/>
              <a:gd name="connsiteY2" fmla="*/ 23386 h 23386"/>
              <a:gd name="connsiteX3" fmla="*/ 23931 w 23931"/>
              <a:gd name="connsiteY3" fmla="*/ 15370 h 23386"/>
              <a:gd name="connsiteX4" fmla="*/ 0 w 23931"/>
              <a:gd name="connsiteY4" fmla="*/ 0 h 23386"/>
              <a:gd name="connsiteX0" fmla="*/ 0 w 24164"/>
              <a:gd name="connsiteY0" fmla="*/ 0 h 23619"/>
              <a:gd name="connsiteX1" fmla="*/ 466 w 24164"/>
              <a:gd name="connsiteY1" fmla="*/ 8668 h 23619"/>
              <a:gd name="connsiteX2" fmla="*/ 24164 w 24164"/>
              <a:gd name="connsiteY2" fmla="*/ 23619 h 23619"/>
              <a:gd name="connsiteX3" fmla="*/ 24164 w 24164"/>
              <a:gd name="connsiteY3" fmla="*/ 15603 h 23619"/>
              <a:gd name="connsiteX4" fmla="*/ 0 w 24164"/>
              <a:gd name="connsiteY4" fmla="*/ 0 h 23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4" h="23619">
                <a:moveTo>
                  <a:pt x="0" y="0"/>
                </a:moveTo>
                <a:cubicBezTo>
                  <a:pt x="78" y="2812"/>
                  <a:pt x="388" y="5856"/>
                  <a:pt x="466" y="8668"/>
                </a:cubicBezTo>
                <a:lnTo>
                  <a:pt x="24164" y="23619"/>
                </a:lnTo>
                <a:lnTo>
                  <a:pt x="24164" y="15603"/>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0" name="AutoShape 15">
            <a:extLst>
              <a:ext uri="{FF2B5EF4-FFF2-40B4-BE49-F238E27FC236}">
                <a16:creationId xmlns:a16="http://schemas.microsoft.com/office/drawing/2014/main" id="{686DFDD2-7E2E-4276-9BCC-2C371A1CFC80}"/>
              </a:ext>
            </a:extLst>
          </p:cNvPr>
          <p:cNvSpPr>
            <a:spLocks/>
          </p:cNvSpPr>
          <p:nvPr/>
        </p:nvSpPr>
        <p:spPr bwMode="auto">
          <a:xfrm flipH="1" flipV="1">
            <a:off x="5163098" y="3028157"/>
            <a:ext cx="1609725" cy="491331"/>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21" name="AutoShape 16">
            <a:extLst>
              <a:ext uri="{FF2B5EF4-FFF2-40B4-BE49-F238E27FC236}">
                <a16:creationId xmlns:a16="http://schemas.microsoft.com/office/drawing/2014/main" id="{BCF46B84-1039-4CB8-8771-931D468E19A9}"/>
              </a:ext>
            </a:extLst>
          </p:cNvPr>
          <p:cNvSpPr>
            <a:spLocks/>
          </p:cNvSpPr>
          <p:nvPr/>
        </p:nvSpPr>
        <p:spPr bwMode="auto">
          <a:xfrm flipH="1" flipV="1">
            <a:off x="5404398" y="2794794"/>
            <a:ext cx="1127125" cy="233363"/>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22" name="AutoShape 17">
            <a:extLst>
              <a:ext uri="{FF2B5EF4-FFF2-40B4-BE49-F238E27FC236}">
                <a16:creationId xmlns:a16="http://schemas.microsoft.com/office/drawing/2014/main" id="{CD047D76-45F6-40EB-9676-3D76A597A33F}"/>
              </a:ext>
            </a:extLst>
          </p:cNvPr>
          <p:cNvSpPr>
            <a:spLocks/>
          </p:cNvSpPr>
          <p:nvPr/>
        </p:nvSpPr>
        <p:spPr bwMode="auto">
          <a:xfrm flipH="1" flipV="1">
            <a:off x="6527462" y="2794793"/>
            <a:ext cx="241296" cy="726275"/>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3" name="AutoShape 18">
            <a:extLst>
              <a:ext uri="{FF2B5EF4-FFF2-40B4-BE49-F238E27FC236}">
                <a16:creationId xmlns:a16="http://schemas.microsoft.com/office/drawing/2014/main" id="{622960B4-20F1-46DE-B2EC-5E23691F5F2E}"/>
              </a:ext>
            </a:extLst>
          </p:cNvPr>
          <p:cNvSpPr>
            <a:spLocks/>
          </p:cNvSpPr>
          <p:nvPr/>
        </p:nvSpPr>
        <p:spPr bwMode="auto">
          <a:xfrm flipV="1">
            <a:off x="5165479" y="2795587"/>
            <a:ext cx="238919" cy="723908"/>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4" name="AutoShape 20">
            <a:extLst>
              <a:ext uri="{FF2B5EF4-FFF2-40B4-BE49-F238E27FC236}">
                <a16:creationId xmlns:a16="http://schemas.microsoft.com/office/drawing/2014/main" id="{BD543020-CB93-46EC-85E7-FF474090E645}"/>
              </a:ext>
            </a:extLst>
          </p:cNvPr>
          <p:cNvSpPr>
            <a:spLocks/>
          </p:cNvSpPr>
          <p:nvPr/>
        </p:nvSpPr>
        <p:spPr bwMode="auto">
          <a:xfrm flipH="1" flipV="1">
            <a:off x="4304260" y="5464175"/>
            <a:ext cx="3335338" cy="491332"/>
          </a:xfrm>
          <a:custGeom>
            <a:avLst/>
            <a:gdLst>
              <a:gd name="T0" fmla="*/ 3335119 w 21600"/>
              <a:gd name="T1" fmla="*/ 491580 h 21600"/>
              <a:gd name="T2" fmla="*/ 3335119 w 21600"/>
              <a:gd name="T3" fmla="*/ 491580 h 21600"/>
              <a:gd name="T4" fmla="*/ 3335119 w 21600"/>
              <a:gd name="T5" fmla="*/ 491580 h 21600"/>
              <a:gd name="T6" fmla="*/ 3335119 w 21600"/>
              <a:gd name="T7" fmla="*/ 4915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591" y="21600"/>
                </a:lnTo>
                <a:lnTo>
                  <a:pt x="20008" y="21600"/>
                </a:lnTo>
                <a:lnTo>
                  <a:pt x="21600"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25" name="AutoShape 21">
            <a:extLst>
              <a:ext uri="{FF2B5EF4-FFF2-40B4-BE49-F238E27FC236}">
                <a16:creationId xmlns:a16="http://schemas.microsoft.com/office/drawing/2014/main" id="{7BF339EC-0C50-4395-BD1D-54ED4BDA5025}"/>
              </a:ext>
            </a:extLst>
          </p:cNvPr>
          <p:cNvSpPr>
            <a:spLocks/>
          </p:cNvSpPr>
          <p:nvPr/>
        </p:nvSpPr>
        <p:spPr bwMode="auto">
          <a:xfrm flipH="1" flipV="1">
            <a:off x="4559054" y="5230813"/>
            <a:ext cx="2847181" cy="233363"/>
          </a:xfrm>
          <a:custGeom>
            <a:avLst/>
            <a:gdLst>
              <a:gd name="T0" fmla="*/ 2846994 w 21600"/>
              <a:gd name="T1" fmla="*/ 233481 h 21600"/>
              <a:gd name="T2" fmla="*/ 2846994 w 21600"/>
              <a:gd name="T3" fmla="*/ 233481 h 21600"/>
              <a:gd name="T4" fmla="*/ 2846994 w 21600"/>
              <a:gd name="T5" fmla="*/ 233481 h 21600"/>
              <a:gd name="T6" fmla="*/ 2846994 w 21600"/>
              <a:gd name="T7" fmla="*/ 2334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26" name="AutoShape 22">
            <a:extLst>
              <a:ext uri="{FF2B5EF4-FFF2-40B4-BE49-F238E27FC236}">
                <a16:creationId xmlns:a16="http://schemas.microsoft.com/office/drawing/2014/main" id="{82ABFEF1-A416-4706-93E6-784F6EB6074E}"/>
              </a:ext>
            </a:extLst>
          </p:cNvPr>
          <p:cNvSpPr>
            <a:spLocks/>
          </p:cNvSpPr>
          <p:nvPr/>
        </p:nvSpPr>
        <p:spPr bwMode="auto">
          <a:xfrm flipH="1" flipV="1">
            <a:off x="7396710" y="5227670"/>
            <a:ext cx="245270" cy="718318"/>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2050"/>
              <a:gd name="connsiteY0" fmla="*/ 0 h 22494"/>
              <a:gd name="connsiteX1" fmla="*/ 450 w 22050"/>
              <a:gd name="connsiteY1" fmla="*/ 8561 h 22494"/>
              <a:gd name="connsiteX2" fmla="*/ 22050 w 22050"/>
              <a:gd name="connsiteY2" fmla="*/ 22494 h 22494"/>
              <a:gd name="connsiteX3" fmla="*/ 22050 w 22050"/>
              <a:gd name="connsiteY3" fmla="*/ 14858 h 22494"/>
              <a:gd name="connsiteX4" fmla="*/ 0 w 22050"/>
              <a:gd name="connsiteY4" fmla="*/ 0 h 22494"/>
              <a:gd name="connsiteX0" fmla="*/ 1350 w 23400"/>
              <a:gd name="connsiteY0" fmla="*/ 0 h 22494"/>
              <a:gd name="connsiteX1" fmla="*/ 0 w 23400"/>
              <a:gd name="connsiteY1" fmla="*/ 7368 h 22494"/>
              <a:gd name="connsiteX2" fmla="*/ 23400 w 23400"/>
              <a:gd name="connsiteY2" fmla="*/ 22494 h 22494"/>
              <a:gd name="connsiteX3" fmla="*/ 23400 w 23400"/>
              <a:gd name="connsiteY3" fmla="*/ 14858 h 22494"/>
              <a:gd name="connsiteX4" fmla="*/ 1350 w 23400"/>
              <a:gd name="connsiteY4" fmla="*/ 0 h 22494"/>
              <a:gd name="connsiteX0" fmla="*/ 675 w 22725"/>
              <a:gd name="connsiteY0" fmla="*/ 0 h 22494"/>
              <a:gd name="connsiteX1" fmla="*/ 0 w 22725"/>
              <a:gd name="connsiteY1" fmla="*/ 7815 h 22494"/>
              <a:gd name="connsiteX2" fmla="*/ 22725 w 22725"/>
              <a:gd name="connsiteY2" fmla="*/ 22494 h 22494"/>
              <a:gd name="connsiteX3" fmla="*/ 22725 w 22725"/>
              <a:gd name="connsiteY3" fmla="*/ 14858 h 22494"/>
              <a:gd name="connsiteX4" fmla="*/ 675 w 22725"/>
              <a:gd name="connsiteY4" fmla="*/ 0 h 22494"/>
              <a:gd name="connsiteX0" fmla="*/ 675 w 23175"/>
              <a:gd name="connsiteY0" fmla="*/ 0 h 22494"/>
              <a:gd name="connsiteX1" fmla="*/ 0 w 23175"/>
              <a:gd name="connsiteY1" fmla="*/ 7815 h 22494"/>
              <a:gd name="connsiteX2" fmla="*/ 22725 w 23175"/>
              <a:gd name="connsiteY2" fmla="*/ 22494 h 22494"/>
              <a:gd name="connsiteX3" fmla="*/ 23175 w 23175"/>
              <a:gd name="connsiteY3" fmla="*/ 14858 h 22494"/>
              <a:gd name="connsiteX4" fmla="*/ 675 w 23175"/>
              <a:gd name="connsiteY4" fmla="*/ 0 h 22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5" h="22494">
                <a:moveTo>
                  <a:pt x="675" y="0"/>
                </a:moveTo>
                <a:lnTo>
                  <a:pt x="0" y="7815"/>
                </a:lnTo>
                <a:lnTo>
                  <a:pt x="22725" y="22494"/>
                </a:lnTo>
                <a:lnTo>
                  <a:pt x="23175" y="14858"/>
                </a:lnTo>
                <a:lnTo>
                  <a:pt x="675"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7" name="AutoShape 23">
            <a:extLst>
              <a:ext uri="{FF2B5EF4-FFF2-40B4-BE49-F238E27FC236}">
                <a16:creationId xmlns:a16="http://schemas.microsoft.com/office/drawing/2014/main" id="{32EB0948-EF6A-4B13-BCE5-59F166BCB772}"/>
              </a:ext>
            </a:extLst>
          </p:cNvPr>
          <p:cNvSpPr>
            <a:spLocks/>
          </p:cNvSpPr>
          <p:nvPr/>
        </p:nvSpPr>
        <p:spPr bwMode="auto">
          <a:xfrm flipV="1">
            <a:off x="4309023" y="5227670"/>
            <a:ext cx="250031" cy="723076"/>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3625"/>
              <a:gd name="connsiteY0" fmla="*/ 0 h 22643"/>
              <a:gd name="connsiteX1" fmla="*/ 2025 w 23625"/>
              <a:gd name="connsiteY1" fmla="*/ 8710 h 22643"/>
              <a:gd name="connsiteX2" fmla="*/ 23625 w 23625"/>
              <a:gd name="connsiteY2" fmla="*/ 22643 h 22643"/>
              <a:gd name="connsiteX3" fmla="*/ 23625 w 23625"/>
              <a:gd name="connsiteY3" fmla="*/ 15007 h 22643"/>
              <a:gd name="connsiteX4" fmla="*/ 0 w 23625"/>
              <a:gd name="connsiteY4" fmla="*/ 0 h 22643"/>
              <a:gd name="connsiteX0" fmla="*/ 0 w 23625"/>
              <a:gd name="connsiteY0" fmla="*/ 0 h 22643"/>
              <a:gd name="connsiteX1" fmla="*/ 450 w 23625"/>
              <a:gd name="connsiteY1" fmla="*/ 7964 h 22643"/>
              <a:gd name="connsiteX2" fmla="*/ 23625 w 23625"/>
              <a:gd name="connsiteY2" fmla="*/ 22643 h 22643"/>
              <a:gd name="connsiteX3" fmla="*/ 23625 w 23625"/>
              <a:gd name="connsiteY3" fmla="*/ 15007 h 22643"/>
              <a:gd name="connsiteX4" fmla="*/ 0 w 23625"/>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5" h="22643">
                <a:moveTo>
                  <a:pt x="0" y="0"/>
                </a:moveTo>
                <a:lnTo>
                  <a:pt x="450" y="7964"/>
                </a:lnTo>
                <a:lnTo>
                  <a:pt x="23625" y="22643"/>
                </a:lnTo>
                <a:lnTo>
                  <a:pt x="23625" y="1500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8" name="Line 29">
            <a:extLst>
              <a:ext uri="{FF2B5EF4-FFF2-40B4-BE49-F238E27FC236}">
                <a16:creationId xmlns:a16="http://schemas.microsoft.com/office/drawing/2014/main" id="{4816E1A0-333A-45AA-B386-E082834D7295}"/>
              </a:ext>
            </a:extLst>
          </p:cNvPr>
          <p:cNvSpPr>
            <a:spLocks noChangeShapeType="1"/>
          </p:cNvSpPr>
          <p:nvPr/>
        </p:nvSpPr>
        <p:spPr bwMode="auto">
          <a:xfrm>
            <a:off x="8054332" y="5563996"/>
            <a:ext cx="578644"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29" name="Line 30">
            <a:extLst>
              <a:ext uri="{FF2B5EF4-FFF2-40B4-BE49-F238E27FC236}">
                <a16:creationId xmlns:a16="http://schemas.microsoft.com/office/drawing/2014/main" id="{EBCDD370-60FD-4D8F-8320-AE1DA92032D7}"/>
              </a:ext>
            </a:extLst>
          </p:cNvPr>
          <p:cNvSpPr>
            <a:spLocks noChangeShapeType="1"/>
          </p:cNvSpPr>
          <p:nvPr/>
        </p:nvSpPr>
        <p:spPr bwMode="auto">
          <a:xfrm>
            <a:off x="7459020" y="4037786"/>
            <a:ext cx="1173956"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0" name="Line 31">
            <a:extLst>
              <a:ext uri="{FF2B5EF4-FFF2-40B4-BE49-F238E27FC236}">
                <a16:creationId xmlns:a16="http://schemas.microsoft.com/office/drawing/2014/main" id="{C37895C9-50BE-4DF6-98F8-58DCB7162646}"/>
              </a:ext>
            </a:extLst>
          </p:cNvPr>
          <p:cNvSpPr>
            <a:spLocks noChangeShapeType="1"/>
          </p:cNvSpPr>
          <p:nvPr/>
        </p:nvSpPr>
        <p:spPr bwMode="auto">
          <a:xfrm>
            <a:off x="6975626" y="2380395"/>
            <a:ext cx="1657350"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1" name="Line 32">
            <a:extLst>
              <a:ext uri="{FF2B5EF4-FFF2-40B4-BE49-F238E27FC236}">
                <a16:creationId xmlns:a16="http://schemas.microsoft.com/office/drawing/2014/main" id="{4AAFB7F1-689E-4126-83B3-11ECF84037C2}"/>
              </a:ext>
            </a:extLst>
          </p:cNvPr>
          <p:cNvSpPr>
            <a:spLocks noChangeShapeType="1"/>
          </p:cNvSpPr>
          <p:nvPr/>
        </p:nvSpPr>
        <p:spPr bwMode="auto">
          <a:xfrm flipH="1">
            <a:off x="3530751" y="3205314"/>
            <a:ext cx="117395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2" name="Line 33">
            <a:extLst>
              <a:ext uri="{FF2B5EF4-FFF2-40B4-BE49-F238E27FC236}">
                <a16:creationId xmlns:a16="http://schemas.microsoft.com/office/drawing/2014/main" id="{DB469538-DF9C-49FA-9B09-75480CD35AE1}"/>
              </a:ext>
            </a:extLst>
          </p:cNvPr>
          <p:cNvSpPr>
            <a:spLocks noChangeShapeType="1"/>
          </p:cNvSpPr>
          <p:nvPr/>
        </p:nvSpPr>
        <p:spPr bwMode="auto">
          <a:xfrm flipH="1">
            <a:off x="3530751" y="4654550"/>
            <a:ext cx="81202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4" name="AutoShape 15">
            <a:extLst>
              <a:ext uri="{FF2B5EF4-FFF2-40B4-BE49-F238E27FC236}">
                <a16:creationId xmlns:a16="http://schemas.microsoft.com/office/drawing/2014/main" id="{84253C8B-20FE-49E6-9AE7-A2F5149853BB}"/>
              </a:ext>
            </a:extLst>
          </p:cNvPr>
          <p:cNvSpPr>
            <a:spLocks/>
          </p:cNvSpPr>
          <p:nvPr/>
        </p:nvSpPr>
        <p:spPr bwMode="auto">
          <a:xfrm flipH="1" flipV="1">
            <a:off x="5390594" y="2355407"/>
            <a:ext cx="1138552" cy="347517"/>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5400" tIns="25400" rIns="25400" bIns="25400" anchor="ctr"/>
          <a:lstStyle/>
          <a:p>
            <a:endParaRPr lang="id-ID" sz="900">
              <a:solidFill>
                <a:schemeClr val="bg1"/>
              </a:solidFill>
              <a:latin typeface="+mj-lt"/>
            </a:endParaRPr>
          </a:p>
        </p:txBody>
      </p:sp>
      <p:sp>
        <p:nvSpPr>
          <p:cNvPr id="35" name="AutoShape 16">
            <a:extLst>
              <a:ext uri="{FF2B5EF4-FFF2-40B4-BE49-F238E27FC236}">
                <a16:creationId xmlns:a16="http://schemas.microsoft.com/office/drawing/2014/main" id="{0D2FE96B-10C2-41B4-BB78-91CBB3DBF1D9}"/>
              </a:ext>
            </a:extLst>
          </p:cNvPr>
          <p:cNvSpPr>
            <a:spLocks/>
          </p:cNvSpPr>
          <p:nvPr/>
        </p:nvSpPr>
        <p:spPr bwMode="auto">
          <a:xfrm flipH="1" flipV="1">
            <a:off x="5561264" y="2190351"/>
            <a:ext cx="797211" cy="165057"/>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36" name="AutoShape 17">
            <a:extLst>
              <a:ext uri="{FF2B5EF4-FFF2-40B4-BE49-F238E27FC236}">
                <a16:creationId xmlns:a16="http://schemas.microsoft.com/office/drawing/2014/main" id="{F25B16B5-6AB0-4A86-A60C-D997DF6BDA29}"/>
              </a:ext>
            </a:extLst>
          </p:cNvPr>
          <p:cNvSpPr>
            <a:spLocks/>
          </p:cNvSpPr>
          <p:nvPr/>
        </p:nvSpPr>
        <p:spPr bwMode="auto">
          <a:xfrm flipH="1" flipV="1">
            <a:off x="6356794" y="2185863"/>
            <a:ext cx="170668" cy="513692"/>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7" name="AutoShape 18">
            <a:extLst>
              <a:ext uri="{FF2B5EF4-FFF2-40B4-BE49-F238E27FC236}">
                <a16:creationId xmlns:a16="http://schemas.microsoft.com/office/drawing/2014/main" id="{81875B84-5FE8-41B6-AC95-343DC0EBA2DD}"/>
              </a:ext>
            </a:extLst>
          </p:cNvPr>
          <p:cNvSpPr>
            <a:spLocks/>
          </p:cNvSpPr>
          <p:nvPr/>
        </p:nvSpPr>
        <p:spPr bwMode="auto">
          <a:xfrm flipV="1">
            <a:off x="5392278" y="2190912"/>
            <a:ext cx="168986" cy="512017"/>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8" name="Justify Text Body">
            <a:extLst>
              <a:ext uri="{FF2B5EF4-FFF2-40B4-BE49-F238E27FC236}">
                <a16:creationId xmlns:a16="http://schemas.microsoft.com/office/drawing/2014/main" id="{468A019A-4A0A-4284-98FC-67998C928AC1}"/>
              </a:ext>
            </a:extLst>
          </p:cNvPr>
          <p:cNvSpPr txBox="1"/>
          <p:nvPr/>
        </p:nvSpPr>
        <p:spPr>
          <a:xfrm>
            <a:off x="8858166" y="2159852"/>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64428D5E-3821-431F-81A9-E06BC754F6E2}"/>
              </a:ext>
            </a:extLst>
          </p:cNvPr>
          <p:cNvSpPr txBox="1"/>
          <p:nvPr/>
        </p:nvSpPr>
        <p:spPr>
          <a:xfrm>
            <a:off x="8849886" y="18309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0" name="Justify Text Body">
            <a:extLst>
              <a:ext uri="{FF2B5EF4-FFF2-40B4-BE49-F238E27FC236}">
                <a16:creationId xmlns:a16="http://schemas.microsoft.com/office/drawing/2014/main" id="{60F368B3-157E-44E0-89E5-0FB4BB486EAA}"/>
              </a:ext>
            </a:extLst>
          </p:cNvPr>
          <p:cNvSpPr txBox="1"/>
          <p:nvPr/>
        </p:nvSpPr>
        <p:spPr>
          <a:xfrm>
            <a:off x="8866446" y="3776176"/>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1" name="TextBox 40">
            <a:extLst>
              <a:ext uri="{FF2B5EF4-FFF2-40B4-BE49-F238E27FC236}">
                <a16:creationId xmlns:a16="http://schemas.microsoft.com/office/drawing/2014/main" id="{3C02824F-C72B-4A63-A489-024F728139D6}"/>
              </a:ext>
            </a:extLst>
          </p:cNvPr>
          <p:cNvSpPr txBox="1"/>
          <p:nvPr/>
        </p:nvSpPr>
        <p:spPr>
          <a:xfrm>
            <a:off x="8858166" y="344728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2" name="Justify Text Body">
            <a:extLst>
              <a:ext uri="{FF2B5EF4-FFF2-40B4-BE49-F238E27FC236}">
                <a16:creationId xmlns:a16="http://schemas.microsoft.com/office/drawing/2014/main" id="{7EDC4F41-5DB7-4EDE-9273-7C1228EEE2C9}"/>
              </a:ext>
            </a:extLst>
          </p:cNvPr>
          <p:cNvSpPr txBox="1"/>
          <p:nvPr/>
        </p:nvSpPr>
        <p:spPr>
          <a:xfrm>
            <a:off x="8866446" y="5325219"/>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3" name="TextBox 42">
            <a:extLst>
              <a:ext uri="{FF2B5EF4-FFF2-40B4-BE49-F238E27FC236}">
                <a16:creationId xmlns:a16="http://schemas.microsoft.com/office/drawing/2014/main" id="{1032E41F-C108-4ED6-9708-F5FB3B218B2A}"/>
              </a:ext>
            </a:extLst>
          </p:cNvPr>
          <p:cNvSpPr txBox="1"/>
          <p:nvPr/>
        </p:nvSpPr>
        <p:spPr>
          <a:xfrm>
            <a:off x="8858166" y="499632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4" name="Justify Text Body">
            <a:extLst>
              <a:ext uri="{FF2B5EF4-FFF2-40B4-BE49-F238E27FC236}">
                <a16:creationId xmlns:a16="http://schemas.microsoft.com/office/drawing/2014/main" id="{7FA8FC14-D190-4C06-A1E5-D6064375A4DE}"/>
              </a:ext>
            </a:extLst>
          </p:cNvPr>
          <p:cNvSpPr txBox="1"/>
          <p:nvPr/>
        </p:nvSpPr>
        <p:spPr>
          <a:xfrm>
            <a:off x="669353" y="2952235"/>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5" name="TextBox 44">
            <a:extLst>
              <a:ext uri="{FF2B5EF4-FFF2-40B4-BE49-F238E27FC236}">
                <a16:creationId xmlns:a16="http://schemas.microsoft.com/office/drawing/2014/main" id="{F4FEB936-84D8-4EED-BA26-81558A4B68A8}"/>
              </a:ext>
            </a:extLst>
          </p:cNvPr>
          <p:cNvSpPr txBox="1"/>
          <p:nvPr/>
        </p:nvSpPr>
        <p:spPr>
          <a:xfrm>
            <a:off x="2400606" y="2623344"/>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Justify Text Body">
            <a:extLst>
              <a:ext uri="{FF2B5EF4-FFF2-40B4-BE49-F238E27FC236}">
                <a16:creationId xmlns:a16="http://schemas.microsoft.com/office/drawing/2014/main" id="{0ED61462-3319-43AC-987B-EF87F0E6EF8C}"/>
              </a:ext>
            </a:extLst>
          </p:cNvPr>
          <p:cNvSpPr txBox="1"/>
          <p:nvPr/>
        </p:nvSpPr>
        <p:spPr>
          <a:xfrm>
            <a:off x="669353" y="4414870"/>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0D536348-9844-4A9E-A0E1-F5DCECAE2CD2}"/>
              </a:ext>
            </a:extLst>
          </p:cNvPr>
          <p:cNvSpPr txBox="1"/>
          <p:nvPr/>
        </p:nvSpPr>
        <p:spPr>
          <a:xfrm>
            <a:off x="2400606" y="408597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8" name="TextBox 47">
            <a:extLst>
              <a:ext uri="{FF2B5EF4-FFF2-40B4-BE49-F238E27FC236}">
                <a16:creationId xmlns:a16="http://schemas.microsoft.com/office/drawing/2014/main" id="{BCC729F9-DDD1-4ABD-A5F8-4F7948DD9C52}"/>
              </a:ext>
            </a:extLst>
          </p:cNvPr>
          <p:cNvSpPr txBox="1"/>
          <p:nvPr/>
        </p:nvSpPr>
        <p:spPr>
          <a:xfrm>
            <a:off x="5907786" y="5573114"/>
            <a:ext cx="137858" cy="246221"/>
          </a:xfrm>
          <a:prstGeom prst="rect">
            <a:avLst/>
          </a:prstGeom>
          <a:noFill/>
        </p:spPr>
        <p:txBody>
          <a:bodyPr wrap="none" lIns="0" tIns="0" rIns="0" bIns="0" rtlCol="0">
            <a:spAutoFit/>
          </a:bodyPr>
          <a:lstStyle/>
          <a:p>
            <a:pPr algn="r"/>
            <a:r>
              <a:rPr lang="en-US" sz="1600" b="1">
                <a:solidFill>
                  <a:schemeClr val="bg1"/>
                </a:solidFill>
              </a:rPr>
              <a:t>A</a:t>
            </a:r>
            <a:endParaRPr lang="id-ID" sz="1600" b="1" dirty="0">
              <a:solidFill>
                <a:schemeClr val="bg1"/>
              </a:solidFill>
            </a:endParaRPr>
          </a:p>
        </p:txBody>
      </p:sp>
      <p:sp>
        <p:nvSpPr>
          <p:cNvPr id="49" name="TextBox 48">
            <a:extLst>
              <a:ext uri="{FF2B5EF4-FFF2-40B4-BE49-F238E27FC236}">
                <a16:creationId xmlns:a16="http://schemas.microsoft.com/office/drawing/2014/main" id="{D835F265-3C4D-478B-9CEB-670F56BA8AB4}"/>
              </a:ext>
            </a:extLst>
          </p:cNvPr>
          <p:cNvSpPr txBox="1"/>
          <p:nvPr/>
        </p:nvSpPr>
        <p:spPr>
          <a:xfrm>
            <a:off x="5910992" y="3969773"/>
            <a:ext cx="134652" cy="246221"/>
          </a:xfrm>
          <a:prstGeom prst="rect">
            <a:avLst/>
          </a:prstGeom>
          <a:noFill/>
        </p:spPr>
        <p:txBody>
          <a:bodyPr wrap="none" lIns="0" tIns="0" rIns="0" bIns="0" rtlCol="0">
            <a:spAutoFit/>
          </a:bodyPr>
          <a:lstStyle/>
          <a:p>
            <a:pPr algn="r"/>
            <a:r>
              <a:rPr lang="en-US" sz="1600" b="1">
                <a:solidFill>
                  <a:schemeClr val="bg1"/>
                </a:solidFill>
              </a:rPr>
              <a:t>C</a:t>
            </a:r>
            <a:endParaRPr lang="id-ID" sz="1600" b="1" dirty="0">
              <a:solidFill>
                <a:schemeClr val="bg1"/>
              </a:solidFill>
            </a:endParaRPr>
          </a:p>
        </p:txBody>
      </p:sp>
      <p:sp>
        <p:nvSpPr>
          <p:cNvPr id="50" name="TextBox 49">
            <a:extLst>
              <a:ext uri="{FF2B5EF4-FFF2-40B4-BE49-F238E27FC236}">
                <a16:creationId xmlns:a16="http://schemas.microsoft.com/office/drawing/2014/main" id="{D15242A9-91EC-4BC5-853D-282D2D5CE2F4}"/>
              </a:ext>
            </a:extLst>
          </p:cNvPr>
          <p:cNvSpPr txBox="1"/>
          <p:nvPr/>
        </p:nvSpPr>
        <p:spPr>
          <a:xfrm>
            <a:off x="5920610" y="2351772"/>
            <a:ext cx="115416" cy="246221"/>
          </a:xfrm>
          <a:prstGeom prst="rect">
            <a:avLst/>
          </a:prstGeom>
          <a:noFill/>
        </p:spPr>
        <p:txBody>
          <a:bodyPr wrap="none" lIns="0" tIns="0" rIns="0" bIns="0" rtlCol="0">
            <a:spAutoFit/>
          </a:bodyPr>
          <a:lstStyle/>
          <a:p>
            <a:pPr algn="r"/>
            <a:r>
              <a:rPr lang="en-US" sz="1600" b="1">
                <a:solidFill>
                  <a:schemeClr val="bg1"/>
                </a:solidFill>
              </a:rPr>
              <a:t>E</a:t>
            </a:r>
            <a:endParaRPr lang="id-ID" sz="1600" b="1" dirty="0">
              <a:solidFill>
                <a:schemeClr val="bg1"/>
              </a:solidFill>
            </a:endParaRPr>
          </a:p>
        </p:txBody>
      </p:sp>
      <p:sp>
        <p:nvSpPr>
          <p:cNvPr id="51" name="TextBox 50">
            <a:extLst>
              <a:ext uri="{FF2B5EF4-FFF2-40B4-BE49-F238E27FC236}">
                <a16:creationId xmlns:a16="http://schemas.microsoft.com/office/drawing/2014/main" id="{1DA2FD75-09F6-439C-AEFB-4C618609E3D5}"/>
              </a:ext>
            </a:extLst>
          </p:cNvPr>
          <p:cNvSpPr txBox="1"/>
          <p:nvPr/>
        </p:nvSpPr>
        <p:spPr>
          <a:xfrm>
            <a:off x="5913396" y="4694519"/>
            <a:ext cx="128240" cy="246221"/>
          </a:xfrm>
          <a:prstGeom prst="rect">
            <a:avLst/>
          </a:prstGeom>
          <a:noFill/>
        </p:spPr>
        <p:txBody>
          <a:bodyPr wrap="none" lIns="0" tIns="0" rIns="0" bIns="0" rtlCol="0">
            <a:spAutoFit/>
          </a:bodyPr>
          <a:lstStyle/>
          <a:p>
            <a:pPr algn="r"/>
            <a:r>
              <a:rPr lang="en-US" sz="1600">
                <a:solidFill>
                  <a:schemeClr val="bg1"/>
                </a:solidFill>
              </a:rPr>
              <a:t>B</a:t>
            </a:r>
            <a:endParaRPr lang="id-ID" sz="1600" dirty="0">
              <a:solidFill>
                <a:schemeClr val="bg1"/>
              </a:solidFill>
            </a:endParaRPr>
          </a:p>
        </p:txBody>
      </p:sp>
      <p:sp>
        <p:nvSpPr>
          <p:cNvPr id="52" name="TextBox 51">
            <a:extLst>
              <a:ext uri="{FF2B5EF4-FFF2-40B4-BE49-F238E27FC236}">
                <a16:creationId xmlns:a16="http://schemas.microsoft.com/office/drawing/2014/main" id="{58F72323-70B8-4A41-8F06-5B861F4A8E66}"/>
              </a:ext>
            </a:extLst>
          </p:cNvPr>
          <p:cNvSpPr txBox="1"/>
          <p:nvPr/>
        </p:nvSpPr>
        <p:spPr>
          <a:xfrm>
            <a:off x="5912595" y="3157541"/>
            <a:ext cx="133049" cy="246221"/>
          </a:xfrm>
          <a:prstGeom prst="rect">
            <a:avLst/>
          </a:prstGeom>
          <a:noFill/>
        </p:spPr>
        <p:txBody>
          <a:bodyPr wrap="none" lIns="0" tIns="0" rIns="0" bIns="0" rtlCol="0">
            <a:spAutoFit/>
          </a:bodyPr>
          <a:lstStyle/>
          <a:p>
            <a:pPr algn="r"/>
            <a:r>
              <a:rPr lang="en-US" sz="1600" b="1">
                <a:solidFill>
                  <a:schemeClr val="bg1"/>
                </a:solidFill>
              </a:rPr>
              <a:t>D</a:t>
            </a:r>
            <a:endParaRPr lang="id-ID" sz="1600" b="1" dirty="0">
              <a:solidFill>
                <a:schemeClr val="bg1"/>
              </a:solidFill>
            </a:endParaRPr>
          </a:p>
        </p:txBody>
      </p:sp>
      <p:sp>
        <p:nvSpPr>
          <p:cNvPr id="53" name="TextBox 52">
            <a:extLst>
              <a:ext uri="{FF2B5EF4-FFF2-40B4-BE49-F238E27FC236}">
                <a16:creationId xmlns:a16="http://schemas.microsoft.com/office/drawing/2014/main" id="{1773E86E-16A0-4C60-A39F-96F762018F7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54" name="Group 53">
            <a:extLst>
              <a:ext uri="{FF2B5EF4-FFF2-40B4-BE49-F238E27FC236}">
                <a16:creationId xmlns:a16="http://schemas.microsoft.com/office/drawing/2014/main" id="{3497A163-C4F6-44E5-AC26-FF72D9925176}"/>
              </a:ext>
            </a:extLst>
          </p:cNvPr>
          <p:cNvGrpSpPr/>
          <p:nvPr/>
        </p:nvGrpSpPr>
        <p:grpSpPr>
          <a:xfrm>
            <a:off x="0" y="0"/>
            <a:ext cx="12193588" cy="6858000"/>
            <a:chOff x="0" y="0"/>
            <a:chExt cx="12193588" cy="6858000"/>
          </a:xfrm>
        </p:grpSpPr>
        <p:grpSp>
          <p:nvGrpSpPr>
            <p:cNvPr id="55" name="Group 54">
              <a:extLst>
                <a:ext uri="{FF2B5EF4-FFF2-40B4-BE49-F238E27FC236}">
                  <a16:creationId xmlns:a16="http://schemas.microsoft.com/office/drawing/2014/main" id="{E19A713E-253D-4E08-8746-21D313902A07}"/>
                </a:ext>
              </a:extLst>
            </p:cNvPr>
            <p:cNvGrpSpPr/>
            <p:nvPr/>
          </p:nvGrpSpPr>
          <p:grpSpPr>
            <a:xfrm>
              <a:off x="0" y="0"/>
              <a:ext cx="5524500" cy="446088"/>
              <a:chOff x="0" y="0"/>
              <a:chExt cx="5524500" cy="446088"/>
            </a:xfrm>
          </p:grpSpPr>
          <p:sp>
            <p:nvSpPr>
              <p:cNvPr id="61" name="Rectangle 60">
                <a:extLst>
                  <a:ext uri="{FF2B5EF4-FFF2-40B4-BE49-F238E27FC236}">
                    <a16:creationId xmlns:a16="http://schemas.microsoft.com/office/drawing/2014/main" id="{FA481C3D-A38A-4755-A6E0-F52486E053EA}"/>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Icon 23">
                <a:extLst>
                  <a:ext uri="{FF2B5EF4-FFF2-40B4-BE49-F238E27FC236}">
                    <a16:creationId xmlns:a16="http://schemas.microsoft.com/office/drawing/2014/main" id="{967B0496-B03A-46CD-8939-6BACFDE33F5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3" name="Rectangle 62">
                <a:extLst>
                  <a:ext uri="{FF2B5EF4-FFF2-40B4-BE49-F238E27FC236}">
                    <a16:creationId xmlns:a16="http://schemas.microsoft.com/office/drawing/2014/main" id="{B1BF7427-DB35-4D0E-AF33-7052F3E5E28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PpFooter">
                <a:extLst>
                  <a:ext uri="{FF2B5EF4-FFF2-40B4-BE49-F238E27FC236}">
                    <a16:creationId xmlns:a16="http://schemas.microsoft.com/office/drawing/2014/main" id="{7416B338-4579-4C46-B099-7CB5413F6D4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5" name="PpFooter">
                <a:extLst>
                  <a:ext uri="{FF2B5EF4-FFF2-40B4-BE49-F238E27FC236}">
                    <a16:creationId xmlns:a16="http://schemas.microsoft.com/office/drawing/2014/main" id="{2738C7C8-AE9A-4524-AB4A-563CEA46017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6" name="PpFooter">
                <a:extLst>
                  <a:ext uri="{FF2B5EF4-FFF2-40B4-BE49-F238E27FC236}">
                    <a16:creationId xmlns:a16="http://schemas.microsoft.com/office/drawing/2014/main" id="{8696EC27-472F-4468-8AF7-4AB1CFC4515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8182F899-134E-42A4-9D77-23610935E04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34891BB-DA34-41E5-96CC-A4D7B4A47E5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DEBBAC4C-0514-4C67-AB7E-9E428EA0FD68}"/>
                </a:ext>
              </a:extLst>
            </p:cNvPr>
            <p:cNvGrpSpPr/>
            <p:nvPr/>
          </p:nvGrpSpPr>
          <p:grpSpPr>
            <a:xfrm>
              <a:off x="11747500" y="6416675"/>
              <a:ext cx="446088" cy="441325"/>
              <a:chOff x="11747500" y="6416675"/>
              <a:chExt cx="446088" cy="441325"/>
            </a:xfrm>
          </p:grpSpPr>
          <p:grpSp>
            <p:nvGrpSpPr>
              <p:cNvPr id="57" name="Group 56">
                <a:extLst>
                  <a:ext uri="{FF2B5EF4-FFF2-40B4-BE49-F238E27FC236}">
                    <a16:creationId xmlns:a16="http://schemas.microsoft.com/office/drawing/2014/main" id="{A43342B5-7057-459F-BF2F-FCF0C72F8B1E}"/>
                  </a:ext>
                </a:extLst>
              </p:cNvPr>
              <p:cNvGrpSpPr/>
              <p:nvPr/>
            </p:nvGrpSpPr>
            <p:grpSpPr>
              <a:xfrm>
                <a:off x="11747500" y="6416675"/>
                <a:ext cx="446088" cy="441325"/>
                <a:chOff x="11747500" y="6416674"/>
                <a:chExt cx="446088" cy="441325"/>
              </a:xfrm>
            </p:grpSpPr>
            <p:sp>
              <p:nvSpPr>
                <p:cNvPr id="59" name="Freeform 85">
                  <a:extLst>
                    <a:ext uri="{FF2B5EF4-FFF2-40B4-BE49-F238E27FC236}">
                      <a16:creationId xmlns:a16="http://schemas.microsoft.com/office/drawing/2014/main" id="{2223A883-1D44-493E-8C16-357DBD5397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0" name="Freeform: Shape 59">
                  <a:extLst>
                    <a:ext uri="{FF2B5EF4-FFF2-40B4-BE49-F238E27FC236}">
                      <a16:creationId xmlns:a16="http://schemas.microsoft.com/office/drawing/2014/main" id="{BDC80127-70EE-48B2-9DEE-137364AA704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8" name="SlideNo">
                <a:extLst>
                  <a:ext uri="{FF2B5EF4-FFF2-40B4-BE49-F238E27FC236}">
                    <a16:creationId xmlns:a16="http://schemas.microsoft.com/office/drawing/2014/main" id="{BB9525B7-CB7A-43F5-AC2F-9B73615041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24</a:t>
                </a:fld>
                <a:endParaRPr lang="en-ID">
                  <a:solidFill>
                    <a:schemeClr val="bg1"/>
                  </a:solidFill>
                  <a:latin typeface="+mj-lt"/>
                </a:endParaRPr>
              </a:p>
            </p:txBody>
          </p:sp>
        </p:grpSp>
      </p:grpSp>
    </p:spTree>
    <p:extLst>
      <p:ext uri="{BB962C8B-B14F-4D97-AF65-F5344CB8AC3E}">
        <p14:creationId xmlns:p14="http://schemas.microsoft.com/office/powerpoint/2010/main" val="1410432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6">
            <a:extLst>
              <a:ext uri="{FF2B5EF4-FFF2-40B4-BE49-F238E27FC236}">
                <a16:creationId xmlns:a16="http://schemas.microsoft.com/office/drawing/2014/main" id="{A1EFDD41-D6EC-4EAF-B6D9-3EA3BE962EBD}"/>
              </a:ext>
            </a:extLst>
          </p:cNvPr>
          <p:cNvSpPr>
            <a:spLocks/>
          </p:cNvSpPr>
          <p:nvPr/>
        </p:nvSpPr>
        <p:spPr bwMode="auto">
          <a:xfrm>
            <a:off x="896239" y="4107779"/>
            <a:ext cx="2596549" cy="1468324"/>
          </a:xfrm>
          <a:custGeom>
            <a:avLst/>
            <a:gdLst>
              <a:gd name="T0" fmla="*/ 192 w 2863"/>
              <a:gd name="T1" fmla="*/ 0 h 1619"/>
              <a:gd name="T2" fmla="*/ 2863 w 2863"/>
              <a:gd name="T3" fmla="*/ 1619 h 1619"/>
              <a:gd name="T4" fmla="*/ 0 w 2863"/>
              <a:gd name="T5" fmla="*/ 125 h 1619"/>
              <a:gd name="T6" fmla="*/ 192 w 2863"/>
              <a:gd name="T7" fmla="*/ 0 h 1619"/>
            </a:gdLst>
            <a:ahLst/>
            <a:cxnLst>
              <a:cxn ang="0">
                <a:pos x="T0" y="T1"/>
              </a:cxn>
              <a:cxn ang="0">
                <a:pos x="T2" y="T3"/>
              </a:cxn>
              <a:cxn ang="0">
                <a:pos x="T4" y="T5"/>
              </a:cxn>
              <a:cxn ang="0">
                <a:pos x="T6" y="T7"/>
              </a:cxn>
            </a:cxnLst>
            <a:rect l="0" t="0" r="r" b="b"/>
            <a:pathLst>
              <a:path w="2863" h="1619">
                <a:moveTo>
                  <a:pt x="192" y="0"/>
                </a:moveTo>
                <a:lnTo>
                  <a:pt x="2863" y="1619"/>
                </a:lnTo>
                <a:lnTo>
                  <a:pt x="0" y="125"/>
                </a:lnTo>
                <a:lnTo>
                  <a:pt x="19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69F9EA87-AF53-4F6A-99D7-4B581007FE91}"/>
              </a:ext>
            </a:extLst>
          </p:cNvPr>
          <p:cNvSpPr>
            <a:spLocks/>
          </p:cNvSpPr>
          <p:nvPr/>
        </p:nvSpPr>
        <p:spPr bwMode="auto">
          <a:xfrm>
            <a:off x="1070370" y="3501041"/>
            <a:ext cx="2422417" cy="2075062"/>
          </a:xfrm>
          <a:custGeom>
            <a:avLst/>
            <a:gdLst>
              <a:gd name="T0" fmla="*/ 480 w 2671"/>
              <a:gd name="T1" fmla="*/ 0 h 2288"/>
              <a:gd name="T2" fmla="*/ 2671 w 2671"/>
              <a:gd name="T3" fmla="*/ 2288 h 2288"/>
              <a:gd name="T4" fmla="*/ 0 w 2671"/>
              <a:gd name="T5" fmla="*/ 669 h 2288"/>
              <a:gd name="T6" fmla="*/ 480 w 2671"/>
              <a:gd name="T7" fmla="*/ 0 h 2288"/>
            </a:gdLst>
            <a:ahLst/>
            <a:cxnLst>
              <a:cxn ang="0">
                <a:pos x="T0" y="T1"/>
              </a:cxn>
              <a:cxn ang="0">
                <a:pos x="T2" y="T3"/>
              </a:cxn>
              <a:cxn ang="0">
                <a:pos x="T4" y="T5"/>
              </a:cxn>
              <a:cxn ang="0">
                <a:pos x="T6" y="T7"/>
              </a:cxn>
            </a:cxnLst>
            <a:rect l="0" t="0" r="r" b="b"/>
            <a:pathLst>
              <a:path w="2671" h="2288">
                <a:moveTo>
                  <a:pt x="480" y="0"/>
                </a:moveTo>
                <a:lnTo>
                  <a:pt x="2671" y="2288"/>
                </a:lnTo>
                <a:lnTo>
                  <a:pt x="0" y="669"/>
                </a:lnTo>
                <a:lnTo>
                  <a:pt x="48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6D6E580-C239-48C9-B5C9-F1247554B5F5}"/>
              </a:ext>
            </a:extLst>
          </p:cNvPr>
          <p:cNvSpPr>
            <a:spLocks/>
          </p:cNvSpPr>
          <p:nvPr/>
        </p:nvSpPr>
        <p:spPr bwMode="auto">
          <a:xfrm>
            <a:off x="896239" y="3501041"/>
            <a:ext cx="609459" cy="720104"/>
          </a:xfrm>
          <a:custGeom>
            <a:avLst/>
            <a:gdLst>
              <a:gd name="T0" fmla="*/ 672 w 672"/>
              <a:gd name="T1" fmla="*/ 0 h 794"/>
              <a:gd name="T2" fmla="*/ 192 w 672"/>
              <a:gd name="T3" fmla="*/ 669 h 794"/>
              <a:gd name="T4" fmla="*/ 0 w 672"/>
              <a:gd name="T5" fmla="*/ 794 h 794"/>
              <a:gd name="T6" fmla="*/ 457 w 672"/>
              <a:gd name="T7" fmla="*/ 162 h 794"/>
              <a:gd name="T8" fmla="*/ 672 w 672"/>
              <a:gd name="T9" fmla="*/ 0 h 794"/>
            </a:gdLst>
            <a:ahLst/>
            <a:cxnLst>
              <a:cxn ang="0">
                <a:pos x="T0" y="T1"/>
              </a:cxn>
              <a:cxn ang="0">
                <a:pos x="T2" y="T3"/>
              </a:cxn>
              <a:cxn ang="0">
                <a:pos x="T4" y="T5"/>
              </a:cxn>
              <a:cxn ang="0">
                <a:pos x="T6" y="T7"/>
              </a:cxn>
              <a:cxn ang="0">
                <a:pos x="T8" y="T9"/>
              </a:cxn>
            </a:cxnLst>
            <a:rect l="0" t="0" r="r" b="b"/>
            <a:pathLst>
              <a:path w="672" h="794">
                <a:moveTo>
                  <a:pt x="672" y="0"/>
                </a:moveTo>
                <a:lnTo>
                  <a:pt x="192" y="669"/>
                </a:lnTo>
                <a:lnTo>
                  <a:pt x="0" y="794"/>
                </a:lnTo>
                <a:lnTo>
                  <a:pt x="457" y="162"/>
                </a:lnTo>
                <a:lnTo>
                  <a:pt x="6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5637522D-5B56-407A-A9D4-474625EAC858}"/>
              </a:ext>
            </a:extLst>
          </p:cNvPr>
          <p:cNvSpPr>
            <a:spLocks/>
          </p:cNvSpPr>
          <p:nvPr/>
        </p:nvSpPr>
        <p:spPr bwMode="auto">
          <a:xfrm>
            <a:off x="3170827" y="3684242"/>
            <a:ext cx="480674" cy="1908187"/>
          </a:xfrm>
          <a:custGeom>
            <a:avLst/>
            <a:gdLst>
              <a:gd name="T0" fmla="*/ 0 w 530"/>
              <a:gd name="T1" fmla="*/ 0 h 2104"/>
              <a:gd name="T2" fmla="*/ 530 w 530"/>
              <a:gd name="T3" fmla="*/ 35 h 2104"/>
              <a:gd name="T4" fmla="*/ 384 w 530"/>
              <a:gd name="T5" fmla="*/ 2104 h 2104"/>
              <a:gd name="T6" fmla="*/ 0 w 530"/>
              <a:gd name="T7" fmla="*/ 0 h 2104"/>
            </a:gdLst>
            <a:ahLst/>
            <a:cxnLst>
              <a:cxn ang="0">
                <a:pos x="T0" y="T1"/>
              </a:cxn>
              <a:cxn ang="0">
                <a:pos x="T2" y="T3"/>
              </a:cxn>
              <a:cxn ang="0">
                <a:pos x="T4" y="T5"/>
              </a:cxn>
              <a:cxn ang="0">
                <a:pos x="T6" y="T7"/>
              </a:cxn>
            </a:cxnLst>
            <a:rect l="0" t="0" r="r" b="b"/>
            <a:pathLst>
              <a:path w="530" h="2104">
                <a:moveTo>
                  <a:pt x="0" y="0"/>
                </a:moveTo>
                <a:lnTo>
                  <a:pt x="530" y="35"/>
                </a:lnTo>
                <a:lnTo>
                  <a:pt x="384" y="2104"/>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419090E3-1E76-4796-8A89-84C96791FDD9}"/>
              </a:ext>
            </a:extLst>
          </p:cNvPr>
          <p:cNvSpPr>
            <a:spLocks/>
          </p:cNvSpPr>
          <p:nvPr/>
        </p:nvSpPr>
        <p:spPr bwMode="auto">
          <a:xfrm>
            <a:off x="2674734" y="3684242"/>
            <a:ext cx="844355" cy="1908187"/>
          </a:xfrm>
          <a:custGeom>
            <a:avLst/>
            <a:gdLst>
              <a:gd name="T0" fmla="*/ 547 w 931"/>
              <a:gd name="T1" fmla="*/ 0 h 2104"/>
              <a:gd name="T2" fmla="*/ 931 w 931"/>
              <a:gd name="T3" fmla="*/ 2104 h 2104"/>
              <a:gd name="T4" fmla="*/ 0 w 931"/>
              <a:gd name="T5" fmla="*/ 230 h 2104"/>
              <a:gd name="T6" fmla="*/ 547 w 931"/>
              <a:gd name="T7" fmla="*/ 0 h 2104"/>
            </a:gdLst>
            <a:ahLst/>
            <a:cxnLst>
              <a:cxn ang="0">
                <a:pos x="T0" y="T1"/>
              </a:cxn>
              <a:cxn ang="0">
                <a:pos x="T2" y="T3"/>
              </a:cxn>
              <a:cxn ang="0">
                <a:pos x="T4" y="T5"/>
              </a:cxn>
              <a:cxn ang="0">
                <a:pos x="T6" y="T7"/>
              </a:cxn>
            </a:cxnLst>
            <a:rect l="0" t="0" r="r" b="b"/>
            <a:pathLst>
              <a:path w="931" h="2104">
                <a:moveTo>
                  <a:pt x="547" y="0"/>
                </a:moveTo>
                <a:lnTo>
                  <a:pt x="931" y="2104"/>
                </a:lnTo>
                <a:lnTo>
                  <a:pt x="0" y="230"/>
                </a:lnTo>
                <a:lnTo>
                  <a:pt x="547"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8FD2218E-35EA-47E2-9E46-296D6F87484B}"/>
              </a:ext>
            </a:extLst>
          </p:cNvPr>
          <p:cNvSpPr>
            <a:spLocks/>
          </p:cNvSpPr>
          <p:nvPr/>
        </p:nvSpPr>
        <p:spPr bwMode="auto">
          <a:xfrm>
            <a:off x="3539041" y="4782538"/>
            <a:ext cx="1170850" cy="857052"/>
          </a:xfrm>
          <a:custGeom>
            <a:avLst/>
            <a:gdLst>
              <a:gd name="T0" fmla="*/ 804 w 1291"/>
              <a:gd name="T1" fmla="*/ 0 h 945"/>
              <a:gd name="T2" fmla="*/ 1291 w 1291"/>
              <a:gd name="T3" fmla="*/ 699 h 945"/>
              <a:gd name="T4" fmla="*/ 0 w 1291"/>
              <a:gd name="T5" fmla="*/ 945 h 945"/>
              <a:gd name="T6" fmla="*/ 804 w 1291"/>
              <a:gd name="T7" fmla="*/ 0 h 945"/>
            </a:gdLst>
            <a:ahLst/>
            <a:cxnLst>
              <a:cxn ang="0">
                <a:pos x="T0" y="T1"/>
              </a:cxn>
              <a:cxn ang="0">
                <a:pos x="T2" y="T3"/>
              </a:cxn>
              <a:cxn ang="0">
                <a:pos x="T4" y="T5"/>
              </a:cxn>
              <a:cxn ang="0">
                <a:pos x="T6" y="T7"/>
              </a:cxn>
            </a:cxnLst>
            <a:rect l="0" t="0" r="r" b="b"/>
            <a:pathLst>
              <a:path w="1291" h="945">
                <a:moveTo>
                  <a:pt x="804" y="0"/>
                </a:moveTo>
                <a:lnTo>
                  <a:pt x="1291" y="699"/>
                </a:lnTo>
                <a:lnTo>
                  <a:pt x="0" y="945"/>
                </a:lnTo>
                <a:lnTo>
                  <a:pt x="80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B2EF1481-EFA2-4914-B097-42E7D84A498C}"/>
              </a:ext>
            </a:extLst>
          </p:cNvPr>
          <p:cNvSpPr>
            <a:spLocks/>
          </p:cNvSpPr>
          <p:nvPr/>
        </p:nvSpPr>
        <p:spPr bwMode="auto">
          <a:xfrm>
            <a:off x="4268215" y="4550363"/>
            <a:ext cx="673852" cy="866121"/>
          </a:xfrm>
          <a:custGeom>
            <a:avLst/>
            <a:gdLst>
              <a:gd name="T0" fmla="*/ 283 w 743"/>
              <a:gd name="T1" fmla="*/ 0 h 955"/>
              <a:gd name="T2" fmla="*/ 743 w 743"/>
              <a:gd name="T3" fmla="*/ 662 h 955"/>
              <a:gd name="T4" fmla="*/ 487 w 743"/>
              <a:gd name="T5" fmla="*/ 955 h 955"/>
              <a:gd name="T6" fmla="*/ 0 w 743"/>
              <a:gd name="T7" fmla="*/ 256 h 955"/>
              <a:gd name="T8" fmla="*/ 283 w 743"/>
              <a:gd name="T9" fmla="*/ 0 h 955"/>
            </a:gdLst>
            <a:ahLst/>
            <a:cxnLst>
              <a:cxn ang="0">
                <a:pos x="T0" y="T1"/>
              </a:cxn>
              <a:cxn ang="0">
                <a:pos x="T2" y="T3"/>
              </a:cxn>
              <a:cxn ang="0">
                <a:pos x="T4" y="T5"/>
              </a:cxn>
              <a:cxn ang="0">
                <a:pos x="T6" y="T7"/>
              </a:cxn>
              <a:cxn ang="0">
                <a:pos x="T8" y="T9"/>
              </a:cxn>
            </a:cxnLst>
            <a:rect l="0" t="0" r="r" b="b"/>
            <a:pathLst>
              <a:path w="743" h="955">
                <a:moveTo>
                  <a:pt x="283" y="0"/>
                </a:moveTo>
                <a:lnTo>
                  <a:pt x="743" y="662"/>
                </a:lnTo>
                <a:lnTo>
                  <a:pt x="487" y="955"/>
                </a:lnTo>
                <a:lnTo>
                  <a:pt x="0" y="256"/>
                </a:lnTo>
                <a:lnTo>
                  <a:pt x="283"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59B644D7-60A7-43C1-8F43-9221465F7A4B}"/>
              </a:ext>
            </a:extLst>
          </p:cNvPr>
          <p:cNvSpPr>
            <a:spLocks/>
          </p:cNvSpPr>
          <p:nvPr/>
        </p:nvSpPr>
        <p:spPr bwMode="auto">
          <a:xfrm>
            <a:off x="2805333" y="5239632"/>
            <a:ext cx="712850" cy="779962"/>
          </a:xfrm>
          <a:custGeom>
            <a:avLst/>
            <a:gdLst>
              <a:gd name="T0" fmla="*/ 0 w 786"/>
              <a:gd name="T1" fmla="*/ 0 h 860"/>
              <a:gd name="T2" fmla="*/ 786 w 786"/>
              <a:gd name="T3" fmla="*/ 423 h 860"/>
              <a:gd name="T4" fmla="*/ 33 w 786"/>
              <a:gd name="T5" fmla="*/ 860 h 860"/>
              <a:gd name="T6" fmla="*/ 0 w 786"/>
              <a:gd name="T7" fmla="*/ 0 h 860"/>
            </a:gdLst>
            <a:ahLst/>
            <a:cxnLst>
              <a:cxn ang="0">
                <a:pos x="T0" y="T1"/>
              </a:cxn>
              <a:cxn ang="0">
                <a:pos x="T2" y="T3"/>
              </a:cxn>
              <a:cxn ang="0">
                <a:pos x="T4" y="T5"/>
              </a:cxn>
              <a:cxn ang="0">
                <a:pos x="T6" y="T7"/>
              </a:cxn>
            </a:cxnLst>
            <a:rect l="0" t="0" r="r" b="b"/>
            <a:pathLst>
              <a:path w="786" h="860">
                <a:moveTo>
                  <a:pt x="0" y="0"/>
                </a:moveTo>
                <a:lnTo>
                  <a:pt x="786" y="423"/>
                </a:lnTo>
                <a:lnTo>
                  <a:pt x="33" y="860"/>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D0FB582-C3D6-42CF-9171-5732C2603460}"/>
              </a:ext>
            </a:extLst>
          </p:cNvPr>
          <p:cNvSpPr>
            <a:spLocks/>
          </p:cNvSpPr>
          <p:nvPr/>
        </p:nvSpPr>
        <p:spPr bwMode="auto">
          <a:xfrm>
            <a:off x="2309272" y="5239632"/>
            <a:ext cx="532370" cy="795380"/>
          </a:xfrm>
          <a:custGeom>
            <a:avLst/>
            <a:gdLst>
              <a:gd name="T0" fmla="*/ 554 w 587"/>
              <a:gd name="T1" fmla="*/ 0 h 877"/>
              <a:gd name="T2" fmla="*/ 587 w 587"/>
              <a:gd name="T3" fmla="*/ 860 h 877"/>
              <a:gd name="T4" fmla="*/ 30 w 587"/>
              <a:gd name="T5" fmla="*/ 877 h 877"/>
              <a:gd name="T6" fmla="*/ 0 w 587"/>
              <a:gd name="T7" fmla="*/ 56 h 877"/>
              <a:gd name="T8" fmla="*/ 554 w 587"/>
              <a:gd name="T9" fmla="*/ 0 h 877"/>
            </a:gdLst>
            <a:ahLst/>
            <a:cxnLst>
              <a:cxn ang="0">
                <a:pos x="T0" y="T1"/>
              </a:cxn>
              <a:cxn ang="0">
                <a:pos x="T2" y="T3"/>
              </a:cxn>
              <a:cxn ang="0">
                <a:pos x="T4" y="T5"/>
              </a:cxn>
              <a:cxn ang="0">
                <a:pos x="T6" y="T7"/>
              </a:cxn>
              <a:cxn ang="0">
                <a:pos x="T8" y="T9"/>
              </a:cxn>
            </a:cxnLst>
            <a:rect l="0" t="0" r="r" b="b"/>
            <a:pathLst>
              <a:path w="587" h="877">
                <a:moveTo>
                  <a:pt x="554" y="0"/>
                </a:moveTo>
                <a:lnTo>
                  <a:pt x="587" y="860"/>
                </a:lnTo>
                <a:lnTo>
                  <a:pt x="30" y="877"/>
                </a:lnTo>
                <a:lnTo>
                  <a:pt x="0" y="56"/>
                </a:lnTo>
                <a:lnTo>
                  <a:pt x="55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0F160085-D003-403A-88D2-BDF43E52BFB3}"/>
              </a:ext>
            </a:extLst>
          </p:cNvPr>
          <p:cNvSpPr>
            <a:spLocks/>
          </p:cNvSpPr>
          <p:nvPr/>
        </p:nvSpPr>
        <p:spPr bwMode="auto">
          <a:xfrm>
            <a:off x="3520903" y="2429954"/>
            <a:ext cx="1697778" cy="3225054"/>
          </a:xfrm>
          <a:custGeom>
            <a:avLst/>
            <a:gdLst>
              <a:gd name="T0" fmla="*/ 1872 w 1872"/>
              <a:gd name="T1" fmla="*/ 0 h 3556"/>
              <a:gd name="T2" fmla="*/ 0 w 1872"/>
              <a:gd name="T3" fmla="*/ 3556 h 3556"/>
              <a:gd name="T4" fmla="*/ 1609 w 1872"/>
              <a:gd name="T5" fmla="*/ 133 h 3556"/>
              <a:gd name="T6" fmla="*/ 1872 w 1872"/>
              <a:gd name="T7" fmla="*/ 0 h 3556"/>
            </a:gdLst>
            <a:ahLst/>
            <a:cxnLst>
              <a:cxn ang="0">
                <a:pos x="T0" y="T1"/>
              </a:cxn>
              <a:cxn ang="0">
                <a:pos x="T2" y="T3"/>
              </a:cxn>
              <a:cxn ang="0">
                <a:pos x="T4" y="T5"/>
              </a:cxn>
              <a:cxn ang="0">
                <a:pos x="T6" y="T7"/>
              </a:cxn>
            </a:cxnLst>
            <a:rect l="0" t="0" r="r" b="b"/>
            <a:pathLst>
              <a:path w="1872" h="3556">
                <a:moveTo>
                  <a:pt x="1872" y="0"/>
                </a:moveTo>
                <a:lnTo>
                  <a:pt x="0" y="3556"/>
                </a:lnTo>
                <a:lnTo>
                  <a:pt x="1609" y="133"/>
                </a:lnTo>
                <a:lnTo>
                  <a:pt x="18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7387566C-1EF9-48DF-867A-B76A431EF390}"/>
              </a:ext>
            </a:extLst>
          </p:cNvPr>
          <p:cNvSpPr>
            <a:spLocks/>
          </p:cNvSpPr>
          <p:nvPr/>
        </p:nvSpPr>
        <p:spPr bwMode="auto">
          <a:xfrm>
            <a:off x="3520903" y="2219546"/>
            <a:ext cx="1459255" cy="3435462"/>
          </a:xfrm>
          <a:custGeom>
            <a:avLst/>
            <a:gdLst>
              <a:gd name="T0" fmla="*/ 777 w 1609"/>
              <a:gd name="T1" fmla="*/ 0 h 3788"/>
              <a:gd name="T2" fmla="*/ 1609 w 1609"/>
              <a:gd name="T3" fmla="*/ 365 h 3788"/>
              <a:gd name="T4" fmla="*/ 0 w 1609"/>
              <a:gd name="T5" fmla="*/ 3788 h 3788"/>
              <a:gd name="T6" fmla="*/ 777 w 1609"/>
              <a:gd name="T7" fmla="*/ 0 h 3788"/>
            </a:gdLst>
            <a:ahLst/>
            <a:cxnLst>
              <a:cxn ang="0">
                <a:pos x="T0" y="T1"/>
              </a:cxn>
              <a:cxn ang="0">
                <a:pos x="T2" y="T3"/>
              </a:cxn>
              <a:cxn ang="0">
                <a:pos x="T4" y="T5"/>
              </a:cxn>
              <a:cxn ang="0">
                <a:pos x="T6" y="T7"/>
              </a:cxn>
            </a:cxnLst>
            <a:rect l="0" t="0" r="r" b="b"/>
            <a:pathLst>
              <a:path w="1609" h="3788">
                <a:moveTo>
                  <a:pt x="777" y="0"/>
                </a:moveTo>
                <a:lnTo>
                  <a:pt x="1609" y="365"/>
                </a:lnTo>
                <a:lnTo>
                  <a:pt x="0" y="3788"/>
                </a:lnTo>
                <a:lnTo>
                  <a:pt x="7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10E6C20E-7D70-4891-99E8-0266B065AD5A}"/>
              </a:ext>
            </a:extLst>
          </p:cNvPr>
          <p:cNvSpPr>
            <a:spLocks/>
          </p:cNvSpPr>
          <p:nvPr/>
        </p:nvSpPr>
        <p:spPr bwMode="auto">
          <a:xfrm>
            <a:off x="4225590" y="2119783"/>
            <a:ext cx="993091" cy="430793"/>
          </a:xfrm>
          <a:custGeom>
            <a:avLst/>
            <a:gdLst>
              <a:gd name="T0" fmla="*/ 310 w 1095"/>
              <a:gd name="T1" fmla="*/ 0 h 475"/>
              <a:gd name="T2" fmla="*/ 1095 w 1095"/>
              <a:gd name="T3" fmla="*/ 342 h 475"/>
              <a:gd name="T4" fmla="*/ 832 w 1095"/>
              <a:gd name="T5" fmla="*/ 475 h 475"/>
              <a:gd name="T6" fmla="*/ 0 w 1095"/>
              <a:gd name="T7" fmla="*/ 110 h 475"/>
              <a:gd name="T8" fmla="*/ 310 w 1095"/>
              <a:gd name="T9" fmla="*/ 0 h 475"/>
            </a:gdLst>
            <a:ahLst/>
            <a:cxnLst>
              <a:cxn ang="0">
                <a:pos x="T0" y="T1"/>
              </a:cxn>
              <a:cxn ang="0">
                <a:pos x="T2" y="T3"/>
              </a:cxn>
              <a:cxn ang="0">
                <a:pos x="T4" y="T5"/>
              </a:cxn>
              <a:cxn ang="0">
                <a:pos x="T6" y="T7"/>
              </a:cxn>
              <a:cxn ang="0">
                <a:pos x="T8" y="T9"/>
              </a:cxn>
            </a:cxnLst>
            <a:rect l="0" t="0" r="r" b="b"/>
            <a:pathLst>
              <a:path w="1095" h="475">
                <a:moveTo>
                  <a:pt x="310" y="0"/>
                </a:moveTo>
                <a:lnTo>
                  <a:pt x="1095" y="342"/>
                </a:lnTo>
                <a:lnTo>
                  <a:pt x="832" y="475"/>
                </a:lnTo>
                <a:lnTo>
                  <a:pt x="0" y="110"/>
                </a:lnTo>
                <a:lnTo>
                  <a:pt x="310"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4">
            <a:extLst>
              <a:ext uri="{FF2B5EF4-FFF2-40B4-BE49-F238E27FC236}">
                <a16:creationId xmlns:a16="http://schemas.microsoft.com/office/drawing/2014/main" id="{21D0880E-C91B-423E-8A85-F7DBAA604941}"/>
              </a:ext>
            </a:extLst>
          </p:cNvPr>
          <p:cNvSpPr/>
          <p:nvPr/>
        </p:nvSpPr>
        <p:spPr>
          <a:xfrm>
            <a:off x="4564710" y="1857133"/>
            <a:ext cx="754713" cy="279139"/>
          </a:xfrm>
          <a:prstGeom prst="rect">
            <a:avLst/>
          </a:prstGeom>
          <a:ln>
            <a:noFill/>
          </a:ln>
        </p:spPr>
        <p:txBody>
          <a:bodyPr wrap="square">
            <a:spAutoFit/>
          </a:bodyPr>
          <a:lstStyle/>
          <a:p>
            <a:pPr algn="ctr"/>
            <a:r>
              <a:rPr lang="en-US" sz="1400" b="1" i="0">
                <a:solidFill>
                  <a:schemeClr val="bg1">
                    <a:lumMod val="50000"/>
                  </a:schemeClr>
                </a:solidFill>
                <a:effectLst/>
              </a:rPr>
              <a:t>35%</a:t>
            </a:r>
            <a:endParaRPr lang="en-US" sz="1400" b="1" dirty="0">
              <a:solidFill>
                <a:schemeClr val="bg1">
                  <a:lumMod val="50000"/>
                </a:schemeClr>
              </a:solidFill>
            </a:endParaRPr>
          </a:p>
        </p:txBody>
      </p:sp>
      <p:sp>
        <p:nvSpPr>
          <p:cNvPr id="26" name="Rectangle 25">
            <a:extLst>
              <a:ext uri="{FF2B5EF4-FFF2-40B4-BE49-F238E27FC236}">
                <a16:creationId xmlns:a16="http://schemas.microsoft.com/office/drawing/2014/main" id="{914B6BD1-8C93-48B6-B202-6B19E41F11DD}"/>
              </a:ext>
            </a:extLst>
          </p:cNvPr>
          <p:cNvSpPr/>
          <p:nvPr/>
        </p:nvSpPr>
        <p:spPr>
          <a:xfrm>
            <a:off x="2763470" y="3285568"/>
            <a:ext cx="754713" cy="279139"/>
          </a:xfrm>
          <a:prstGeom prst="rect">
            <a:avLst/>
          </a:prstGeom>
          <a:ln>
            <a:noFill/>
          </a:ln>
        </p:spPr>
        <p:txBody>
          <a:bodyPr wrap="square">
            <a:spAutoFit/>
          </a:bodyPr>
          <a:lstStyle/>
          <a:p>
            <a:pPr algn="ctr"/>
            <a:r>
              <a:rPr lang="en-US" sz="1400" b="1" i="0">
                <a:solidFill>
                  <a:schemeClr val="bg1">
                    <a:lumMod val="50000"/>
                  </a:schemeClr>
                </a:solidFill>
                <a:effectLst/>
              </a:rPr>
              <a:t>25%</a:t>
            </a:r>
            <a:endParaRPr lang="en-US" sz="1400" b="1" dirty="0">
              <a:solidFill>
                <a:schemeClr val="bg1">
                  <a:lumMod val="50000"/>
                </a:schemeClr>
              </a:solidFill>
            </a:endParaRPr>
          </a:p>
        </p:txBody>
      </p:sp>
      <p:sp>
        <p:nvSpPr>
          <p:cNvPr id="27" name="Rectangle 26">
            <a:extLst>
              <a:ext uri="{FF2B5EF4-FFF2-40B4-BE49-F238E27FC236}">
                <a16:creationId xmlns:a16="http://schemas.microsoft.com/office/drawing/2014/main" id="{1A6D0662-78EE-474D-9FD5-94AFE9A4A168}"/>
              </a:ext>
            </a:extLst>
          </p:cNvPr>
          <p:cNvSpPr/>
          <p:nvPr/>
        </p:nvSpPr>
        <p:spPr>
          <a:xfrm>
            <a:off x="4737936" y="4550363"/>
            <a:ext cx="754713" cy="279139"/>
          </a:xfrm>
          <a:prstGeom prst="rect">
            <a:avLst/>
          </a:prstGeom>
          <a:ln>
            <a:noFill/>
          </a:ln>
        </p:spPr>
        <p:txBody>
          <a:bodyPr wrap="square">
            <a:spAutoFit/>
          </a:bodyPr>
          <a:lstStyle/>
          <a:p>
            <a:pPr algn="ctr"/>
            <a:r>
              <a:rPr lang="en-US" sz="1400" b="1" i="0">
                <a:solidFill>
                  <a:schemeClr val="bg1">
                    <a:lumMod val="50000"/>
                  </a:schemeClr>
                </a:solidFill>
                <a:effectLst/>
              </a:rPr>
              <a:t>65%</a:t>
            </a:r>
            <a:endParaRPr lang="en-US" sz="1400" b="1" dirty="0">
              <a:solidFill>
                <a:schemeClr val="bg1">
                  <a:lumMod val="50000"/>
                </a:schemeClr>
              </a:solidFill>
            </a:endParaRPr>
          </a:p>
        </p:txBody>
      </p:sp>
      <p:sp>
        <p:nvSpPr>
          <p:cNvPr id="28" name="Rectangle 27">
            <a:extLst>
              <a:ext uri="{FF2B5EF4-FFF2-40B4-BE49-F238E27FC236}">
                <a16:creationId xmlns:a16="http://schemas.microsoft.com/office/drawing/2014/main" id="{139FE0E3-1BBF-4918-8B17-F2EDE7F95239}"/>
              </a:ext>
            </a:extLst>
          </p:cNvPr>
          <p:cNvSpPr/>
          <p:nvPr/>
        </p:nvSpPr>
        <p:spPr>
          <a:xfrm>
            <a:off x="1523585" y="5554780"/>
            <a:ext cx="754713" cy="279139"/>
          </a:xfrm>
          <a:prstGeom prst="rect">
            <a:avLst/>
          </a:prstGeom>
          <a:ln>
            <a:noFill/>
          </a:ln>
        </p:spPr>
        <p:txBody>
          <a:bodyPr wrap="square">
            <a:spAutoFit/>
          </a:bodyPr>
          <a:lstStyle/>
          <a:p>
            <a:pPr algn="ctr"/>
            <a:r>
              <a:rPr lang="en-US" sz="1400" b="1" i="0">
                <a:solidFill>
                  <a:schemeClr val="bg1">
                    <a:lumMod val="50000"/>
                  </a:schemeClr>
                </a:solidFill>
                <a:effectLst/>
              </a:rPr>
              <a:t>75%</a:t>
            </a:r>
            <a:endParaRPr lang="en-US" sz="1400" b="1" dirty="0">
              <a:solidFill>
                <a:schemeClr val="bg1">
                  <a:lumMod val="50000"/>
                </a:schemeClr>
              </a:solidFill>
            </a:endParaRPr>
          </a:p>
        </p:txBody>
      </p:sp>
      <p:sp>
        <p:nvSpPr>
          <p:cNvPr id="29" name="Rectangle 28">
            <a:extLst>
              <a:ext uri="{FF2B5EF4-FFF2-40B4-BE49-F238E27FC236}">
                <a16:creationId xmlns:a16="http://schemas.microsoft.com/office/drawing/2014/main" id="{5543C6E2-1F6E-42BC-8477-0C92F7578218}"/>
              </a:ext>
            </a:extLst>
          </p:cNvPr>
          <p:cNvSpPr/>
          <p:nvPr/>
        </p:nvSpPr>
        <p:spPr>
          <a:xfrm>
            <a:off x="579723" y="3544672"/>
            <a:ext cx="754713" cy="279139"/>
          </a:xfrm>
          <a:prstGeom prst="rect">
            <a:avLst/>
          </a:prstGeom>
          <a:ln>
            <a:noFill/>
          </a:ln>
        </p:spPr>
        <p:txBody>
          <a:bodyPr wrap="square">
            <a:spAutoFit/>
          </a:bodyPr>
          <a:lstStyle/>
          <a:p>
            <a:pPr algn="ctr"/>
            <a:r>
              <a:rPr lang="en-US" sz="1400" b="1" i="0">
                <a:solidFill>
                  <a:schemeClr val="bg1">
                    <a:lumMod val="50000"/>
                  </a:schemeClr>
                </a:solidFill>
                <a:effectLst/>
              </a:rPr>
              <a:t>85%</a:t>
            </a:r>
            <a:endParaRPr lang="en-US" sz="1400" b="1" dirty="0">
              <a:solidFill>
                <a:schemeClr val="bg1">
                  <a:lumMod val="50000"/>
                </a:schemeClr>
              </a:solidFill>
            </a:endParaRPr>
          </a:p>
        </p:txBody>
      </p:sp>
      <p:sp>
        <p:nvSpPr>
          <p:cNvPr id="30" name="Justify Text Body">
            <a:extLst>
              <a:ext uri="{FF2B5EF4-FFF2-40B4-BE49-F238E27FC236}">
                <a16:creationId xmlns:a16="http://schemas.microsoft.com/office/drawing/2014/main" id="{39F7D62A-C852-43BF-B7F3-AAE788C479B0}"/>
              </a:ext>
            </a:extLst>
          </p:cNvPr>
          <p:cNvSpPr txBox="1"/>
          <p:nvPr/>
        </p:nvSpPr>
        <p:spPr>
          <a:xfrm>
            <a:off x="6009961"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6154345D-1534-494B-B078-1BD9AFEB4639}"/>
              </a:ext>
            </a:extLst>
          </p:cNvPr>
          <p:cNvSpPr txBox="1"/>
          <p:nvPr/>
        </p:nvSpPr>
        <p:spPr>
          <a:xfrm>
            <a:off x="6001681"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6" name="Justify Text Body">
            <a:extLst>
              <a:ext uri="{FF2B5EF4-FFF2-40B4-BE49-F238E27FC236}">
                <a16:creationId xmlns:a16="http://schemas.microsoft.com/office/drawing/2014/main" id="{54955D2C-B27F-40BB-9BC4-20B6FCC4AD4F}"/>
              </a:ext>
            </a:extLst>
          </p:cNvPr>
          <p:cNvSpPr txBox="1"/>
          <p:nvPr/>
        </p:nvSpPr>
        <p:spPr>
          <a:xfrm>
            <a:off x="9028929"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7" name="TextBox 36">
            <a:extLst>
              <a:ext uri="{FF2B5EF4-FFF2-40B4-BE49-F238E27FC236}">
                <a16:creationId xmlns:a16="http://schemas.microsoft.com/office/drawing/2014/main" id="{E9460BF0-C1B8-47DB-BAA4-69C33285FD74}"/>
              </a:ext>
            </a:extLst>
          </p:cNvPr>
          <p:cNvSpPr txBox="1"/>
          <p:nvPr/>
        </p:nvSpPr>
        <p:spPr>
          <a:xfrm>
            <a:off x="9020649"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6AD74392-60ED-4B39-A7C9-7F7F03A31D36}"/>
              </a:ext>
            </a:extLst>
          </p:cNvPr>
          <p:cNvSpPr txBox="1"/>
          <p:nvPr/>
        </p:nvSpPr>
        <p:spPr>
          <a:xfrm>
            <a:off x="6009961" y="3767544"/>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8A7572F2-6AD0-4D6A-8F33-62F249D8239E}"/>
              </a:ext>
            </a:extLst>
          </p:cNvPr>
          <p:cNvSpPr txBox="1"/>
          <p:nvPr/>
        </p:nvSpPr>
        <p:spPr>
          <a:xfrm>
            <a:off x="6001681" y="3533903"/>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8" name="Justify Text Body">
            <a:extLst>
              <a:ext uri="{FF2B5EF4-FFF2-40B4-BE49-F238E27FC236}">
                <a16:creationId xmlns:a16="http://schemas.microsoft.com/office/drawing/2014/main" id="{446E8BF2-8C28-45D2-9912-320E6F61070D}"/>
              </a:ext>
            </a:extLst>
          </p:cNvPr>
          <p:cNvSpPr txBox="1"/>
          <p:nvPr/>
        </p:nvSpPr>
        <p:spPr>
          <a:xfrm>
            <a:off x="9028929" y="3732102"/>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25A5540F-7C9A-4929-AAC6-CC97A7548B47}"/>
              </a:ext>
            </a:extLst>
          </p:cNvPr>
          <p:cNvSpPr txBox="1"/>
          <p:nvPr/>
        </p:nvSpPr>
        <p:spPr>
          <a:xfrm>
            <a:off x="9020649" y="34984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4" name="Justify Text Body">
            <a:extLst>
              <a:ext uri="{FF2B5EF4-FFF2-40B4-BE49-F238E27FC236}">
                <a16:creationId xmlns:a16="http://schemas.microsoft.com/office/drawing/2014/main" id="{80190FB2-9443-4596-9A68-85D3D7BE4773}"/>
              </a:ext>
            </a:extLst>
          </p:cNvPr>
          <p:cNvSpPr txBox="1"/>
          <p:nvPr/>
        </p:nvSpPr>
        <p:spPr>
          <a:xfrm>
            <a:off x="6009961" y="5278886"/>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5" name="TextBox 34">
            <a:extLst>
              <a:ext uri="{FF2B5EF4-FFF2-40B4-BE49-F238E27FC236}">
                <a16:creationId xmlns:a16="http://schemas.microsoft.com/office/drawing/2014/main" id="{BD2CFB98-8438-4352-B2FE-5DEDA6E915E4}"/>
              </a:ext>
            </a:extLst>
          </p:cNvPr>
          <p:cNvSpPr txBox="1"/>
          <p:nvPr/>
        </p:nvSpPr>
        <p:spPr>
          <a:xfrm>
            <a:off x="6001681" y="504524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TextBox 45">
            <a:extLst>
              <a:ext uri="{FF2B5EF4-FFF2-40B4-BE49-F238E27FC236}">
                <a16:creationId xmlns:a16="http://schemas.microsoft.com/office/drawing/2014/main" id="{F6100064-17A9-40FD-8CBE-0948B1B022BD}"/>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47" name="Group 46">
            <a:extLst>
              <a:ext uri="{FF2B5EF4-FFF2-40B4-BE49-F238E27FC236}">
                <a16:creationId xmlns:a16="http://schemas.microsoft.com/office/drawing/2014/main" id="{DE31A18C-2666-4EDB-B16A-249FA25A36FE}"/>
              </a:ext>
            </a:extLst>
          </p:cNvPr>
          <p:cNvGrpSpPr/>
          <p:nvPr/>
        </p:nvGrpSpPr>
        <p:grpSpPr>
          <a:xfrm>
            <a:off x="0" y="0"/>
            <a:ext cx="12193588" cy="6858000"/>
            <a:chOff x="0" y="0"/>
            <a:chExt cx="12193588" cy="6858000"/>
          </a:xfrm>
        </p:grpSpPr>
        <p:grpSp>
          <p:nvGrpSpPr>
            <p:cNvPr id="48" name="Group 47">
              <a:extLst>
                <a:ext uri="{FF2B5EF4-FFF2-40B4-BE49-F238E27FC236}">
                  <a16:creationId xmlns:a16="http://schemas.microsoft.com/office/drawing/2014/main" id="{1C12F694-A7EF-4D96-9568-40F1272295E5}"/>
                </a:ext>
              </a:extLst>
            </p:cNvPr>
            <p:cNvGrpSpPr/>
            <p:nvPr/>
          </p:nvGrpSpPr>
          <p:grpSpPr>
            <a:xfrm>
              <a:off x="0" y="0"/>
              <a:ext cx="5524500" cy="446088"/>
              <a:chOff x="0" y="0"/>
              <a:chExt cx="5524500" cy="446088"/>
            </a:xfrm>
          </p:grpSpPr>
          <p:sp>
            <p:nvSpPr>
              <p:cNvPr id="54" name="Rectangle 53">
                <a:extLst>
                  <a:ext uri="{FF2B5EF4-FFF2-40B4-BE49-F238E27FC236}">
                    <a16:creationId xmlns:a16="http://schemas.microsoft.com/office/drawing/2014/main" id="{2DDFE2FB-DBCB-43CA-8E46-778115EAE88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Icon 23">
                <a:extLst>
                  <a:ext uri="{FF2B5EF4-FFF2-40B4-BE49-F238E27FC236}">
                    <a16:creationId xmlns:a16="http://schemas.microsoft.com/office/drawing/2014/main" id="{0CEE9034-B41F-4F71-8064-8A0303AAA28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6" name="Rectangle 55">
                <a:extLst>
                  <a:ext uri="{FF2B5EF4-FFF2-40B4-BE49-F238E27FC236}">
                    <a16:creationId xmlns:a16="http://schemas.microsoft.com/office/drawing/2014/main" id="{AB519701-7278-4CAE-A1AF-3B79B4C9C5F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Footer">
                <a:extLst>
                  <a:ext uri="{FF2B5EF4-FFF2-40B4-BE49-F238E27FC236}">
                    <a16:creationId xmlns:a16="http://schemas.microsoft.com/office/drawing/2014/main" id="{124C11CE-6594-4FFA-9ED0-3D8702DCD90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8" name="PpFooter">
                <a:extLst>
                  <a:ext uri="{FF2B5EF4-FFF2-40B4-BE49-F238E27FC236}">
                    <a16:creationId xmlns:a16="http://schemas.microsoft.com/office/drawing/2014/main" id="{97CD6BED-D437-4D44-8D21-AAA48D61B1A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F85BB9F4-8243-4DF8-B495-0973A8F8838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0" name="Straight Connector 59">
                <a:extLst>
                  <a:ext uri="{FF2B5EF4-FFF2-40B4-BE49-F238E27FC236}">
                    <a16:creationId xmlns:a16="http://schemas.microsoft.com/office/drawing/2014/main" id="{C6AC54A6-F5FC-46F2-83AA-B8C2A446B3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A096AF-B72A-4CC8-B8EB-5C3C330FCD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DF4D7ECF-6D30-4BC6-885C-3E5985352774}"/>
                </a:ext>
              </a:extLst>
            </p:cNvPr>
            <p:cNvGrpSpPr/>
            <p:nvPr/>
          </p:nvGrpSpPr>
          <p:grpSpPr>
            <a:xfrm>
              <a:off x="11747500" y="6416675"/>
              <a:ext cx="446088" cy="441325"/>
              <a:chOff x="11747500" y="6416675"/>
              <a:chExt cx="446088" cy="441325"/>
            </a:xfrm>
          </p:grpSpPr>
          <p:grpSp>
            <p:nvGrpSpPr>
              <p:cNvPr id="50" name="Group 49">
                <a:extLst>
                  <a:ext uri="{FF2B5EF4-FFF2-40B4-BE49-F238E27FC236}">
                    <a16:creationId xmlns:a16="http://schemas.microsoft.com/office/drawing/2014/main" id="{11FD3F36-F734-4041-AF13-B54C7A6C1F3C}"/>
                  </a:ext>
                </a:extLst>
              </p:cNvPr>
              <p:cNvGrpSpPr/>
              <p:nvPr/>
            </p:nvGrpSpPr>
            <p:grpSpPr>
              <a:xfrm>
                <a:off x="11747500" y="6416675"/>
                <a:ext cx="446088" cy="441325"/>
                <a:chOff x="11747500" y="6416674"/>
                <a:chExt cx="446088" cy="441325"/>
              </a:xfrm>
            </p:grpSpPr>
            <p:sp>
              <p:nvSpPr>
                <p:cNvPr id="52" name="Freeform 85">
                  <a:extLst>
                    <a:ext uri="{FF2B5EF4-FFF2-40B4-BE49-F238E27FC236}">
                      <a16:creationId xmlns:a16="http://schemas.microsoft.com/office/drawing/2014/main" id="{CD682083-F0C5-4E95-9946-645D9C8E2139}"/>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3" name="Freeform: Shape 52">
                  <a:extLst>
                    <a:ext uri="{FF2B5EF4-FFF2-40B4-BE49-F238E27FC236}">
                      <a16:creationId xmlns:a16="http://schemas.microsoft.com/office/drawing/2014/main" id="{8C0CD157-3C43-4E46-9A69-A9B094B3369E}"/>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1" name="SlideNo">
                <a:extLst>
                  <a:ext uri="{FF2B5EF4-FFF2-40B4-BE49-F238E27FC236}">
                    <a16:creationId xmlns:a16="http://schemas.microsoft.com/office/drawing/2014/main" id="{67DE79B1-9CC7-42E8-A8F7-E3AF8EFA917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25</a:t>
                </a:fld>
                <a:endParaRPr lang="en-ID">
                  <a:solidFill>
                    <a:schemeClr val="bg1"/>
                  </a:solidFill>
                  <a:latin typeface="+mj-lt"/>
                </a:endParaRPr>
              </a:p>
            </p:txBody>
          </p:sp>
        </p:grpSp>
      </p:grpSp>
    </p:spTree>
    <p:extLst>
      <p:ext uri="{BB962C8B-B14F-4D97-AF65-F5344CB8AC3E}">
        <p14:creationId xmlns:p14="http://schemas.microsoft.com/office/powerpoint/2010/main" val="2258476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53EB74D6-3D66-439D-9F1D-B44EE77326FC}"/>
              </a:ext>
            </a:extLst>
          </p:cNvPr>
          <p:cNvGrpSpPr/>
          <p:nvPr/>
        </p:nvGrpSpPr>
        <p:grpSpPr>
          <a:xfrm>
            <a:off x="3729205" y="2336606"/>
            <a:ext cx="4718110" cy="3004833"/>
            <a:chOff x="4219619" y="3034438"/>
            <a:chExt cx="3737281" cy="2380172"/>
          </a:xfrm>
        </p:grpSpPr>
        <p:sp>
          <p:nvSpPr>
            <p:cNvPr id="21" name="AutoShape 5">
              <a:extLst>
                <a:ext uri="{FF2B5EF4-FFF2-40B4-BE49-F238E27FC236}">
                  <a16:creationId xmlns:a16="http://schemas.microsoft.com/office/drawing/2014/main" id="{061124F2-63F6-4BAE-A136-6CAAC7E55DED}"/>
                </a:ext>
              </a:extLst>
            </p:cNvPr>
            <p:cNvSpPr>
              <a:spLocks/>
            </p:cNvSpPr>
            <p:nvPr/>
          </p:nvSpPr>
          <p:spPr bwMode="auto">
            <a:xfrm rot="10800000">
              <a:off x="4744551" y="3696650"/>
              <a:ext cx="448448" cy="1062285"/>
            </a:xfrm>
            <a:custGeom>
              <a:avLst/>
              <a:gdLst>
                <a:gd name="T0" fmla="*/ 544516 w 21600"/>
                <a:gd name="T1" fmla="*/ 1289785 h 21600"/>
                <a:gd name="T2" fmla="*/ 544516 w 21600"/>
                <a:gd name="T3" fmla="*/ 1289785 h 21600"/>
                <a:gd name="T4" fmla="*/ 544516 w 21600"/>
                <a:gd name="T5" fmla="*/ 1289785 h 21600"/>
                <a:gd name="T6" fmla="*/ 544516 w 21600"/>
                <a:gd name="T7" fmla="*/ 128978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2" name="AutoShape 6">
              <a:extLst>
                <a:ext uri="{FF2B5EF4-FFF2-40B4-BE49-F238E27FC236}">
                  <a16:creationId xmlns:a16="http://schemas.microsoft.com/office/drawing/2014/main" id="{15A5F7D1-A660-4250-B415-7E5D33D7F0D1}"/>
                </a:ext>
              </a:extLst>
            </p:cNvPr>
            <p:cNvSpPr>
              <a:spLocks/>
            </p:cNvSpPr>
            <p:nvPr/>
          </p:nvSpPr>
          <p:spPr bwMode="auto">
            <a:xfrm rot="10800000">
              <a:off x="4219619" y="4223544"/>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3" name="AutoShape 7">
              <a:extLst>
                <a:ext uri="{FF2B5EF4-FFF2-40B4-BE49-F238E27FC236}">
                  <a16:creationId xmlns:a16="http://schemas.microsoft.com/office/drawing/2014/main" id="{D83EF3D5-3B97-4462-8372-452E1F7251A2}"/>
                </a:ext>
              </a:extLst>
            </p:cNvPr>
            <p:cNvSpPr>
              <a:spLocks/>
            </p:cNvSpPr>
            <p:nvPr/>
          </p:nvSpPr>
          <p:spPr bwMode="auto">
            <a:xfrm flipH="1">
              <a:off x="4219619" y="3682922"/>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4" name="AutoShape 9">
              <a:extLst>
                <a:ext uri="{FF2B5EF4-FFF2-40B4-BE49-F238E27FC236}">
                  <a16:creationId xmlns:a16="http://schemas.microsoft.com/office/drawing/2014/main" id="{BB6CE7AF-39D3-484E-9283-2BCA1C42DBDF}"/>
                </a:ext>
              </a:extLst>
            </p:cNvPr>
            <p:cNvSpPr>
              <a:spLocks/>
            </p:cNvSpPr>
            <p:nvPr/>
          </p:nvSpPr>
          <p:spPr bwMode="auto">
            <a:xfrm rot="10800000" flipH="1">
              <a:off x="6982213" y="3668541"/>
              <a:ext cx="448448" cy="1062285"/>
            </a:xfrm>
            <a:custGeom>
              <a:avLst/>
              <a:gdLst>
                <a:gd name="T0" fmla="*/ 544337 w 21600"/>
                <a:gd name="T1" fmla="*/ 1289784 h 21600"/>
                <a:gd name="T2" fmla="*/ 544337 w 21600"/>
                <a:gd name="T3" fmla="*/ 1289784 h 21600"/>
                <a:gd name="T4" fmla="*/ 544337 w 21600"/>
                <a:gd name="T5" fmla="*/ 1289784 h 21600"/>
                <a:gd name="T6" fmla="*/ 544337 w 21600"/>
                <a:gd name="T7" fmla="*/ 12897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5" name="AutoShape 10">
              <a:extLst>
                <a:ext uri="{FF2B5EF4-FFF2-40B4-BE49-F238E27FC236}">
                  <a16:creationId xmlns:a16="http://schemas.microsoft.com/office/drawing/2014/main" id="{E9013048-F77F-43FC-A11B-C756FDD0BE55}"/>
                </a:ext>
              </a:extLst>
            </p:cNvPr>
            <p:cNvSpPr>
              <a:spLocks/>
            </p:cNvSpPr>
            <p:nvPr/>
          </p:nvSpPr>
          <p:spPr bwMode="auto">
            <a:xfrm rot="10800000" flipH="1">
              <a:off x="7207091" y="4198703"/>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6" name="AutoShape 11">
              <a:extLst>
                <a:ext uri="{FF2B5EF4-FFF2-40B4-BE49-F238E27FC236}">
                  <a16:creationId xmlns:a16="http://schemas.microsoft.com/office/drawing/2014/main" id="{BD45FF5C-A73F-4C21-866B-865C6217CBBD}"/>
                </a:ext>
              </a:extLst>
            </p:cNvPr>
            <p:cNvSpPr>
              <a:spLocks/>
            </p:cNvSpPr>
            <p:nvPr/>
          </p:nvSpPr>
          <p:spPr bwMode="auto">
            <a:xfrm>
              <a:off x="7207091" y="3658081"/>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7" name="AutoShape 13">
              <a:extLst>
                <a:ext uri="{FF2B5EF4-FFF2-40B4-BE49-F238E27FC236}">
                  <a16:creationId xmlns:a16="http://schemas.microsoft.com/office/drawing/2014/main" id="{66C52C28-FB19-4447-A7D3-48585B20D45C}"/>
                </a:ext>
              </a:extLst>
            </p:cNvPr>
            <p:cNvSpPr>
              <a:spLocks/>
            </p:cNvSpPr>
            <p:nvPr/>
          </p:nvSpPr>
          <p:spPr bwMode="auto">
            <a:xfrm rot="10800000">
              <a:off x="5516349" y="3346913"/>
              <a:ext cx="267369" cy="1707392"/>
            </a:xfrm>
            <a:custGeom>
              <a:avLst/>
              <a:gdLst>
                <a:gd name="T0" fmla="*/ 324695 w 21600"/>
                <a:gd name="T1" fmla="*/ 2155484 h 21600"/>
                <a:gd name="T2" fmla="*/ 324695 w 21600"/>
                <a:gd name="T3" fmla="*/ 2155484 h 21600"/>
                <a:gd name="T4" fmla="*/ 324695 w 21600"/>
                <a:gd name="T5" fmla="*/ 2155484 h 21600"/>
                <a:gd name="T6" fmla="*/ 324695 w 21600"/>
                <a:gd name="T7" fmla="*/ 21554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599"/>
                  </a:lnTo>
                  <a:lnTo>
                    <a:pt x="21599"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8" name="AutoShape 14">
              <a:extLst>
                <a:ext uri="{FF2B5EF4-FFF2-40B4-BE49-F238E27FC236}">
                  <a16:creationId xmlns:a16="http://schemas.microsoft.com/office/drawing/2014/main" id="{279B56B4-D6DE-49C3-9C8E-EA0D0258B910}"/>
                </a:ext>
              </a:extLst>
            </p:cNvPr>
            <p:cNvSpPr>
              <a:spLocks/>
            </p:cNvSpPr>
            <p:nvPr/>
          </p:nvSpPr>
          <p:spPr bwMode="auto">
            <a:xfrm rot="10800000">
              <a:off x="4961272" y="4174516"/>
              <a:ext cx="689015" cy="877937"/>
            </a:xfrm>
            <a:custGeom>
              <a:avLst/>
              <a:gdLst>
                <a:gd name="T0" fmla="*/ 836743 w 21600"/>
                <a:gd name="T1" fmla="*/ 1065838 h 21600"/>
                <a:gd name="T2" fmla="*/ 836743 w 21600"/>
                <a:gd name="T3" fmla="*/ 1065838 h 21600"/>
                <a:gd name="T4" fmla="*/ 836743 w 21600"/>
                <a:gd name="T5" fmla="*/ 1065838 h 21600"/>
                <a:gd name="T6" fmla="*/ 836743 w 21600"/>
                <a:gd name="T7" fmla="*/ 10658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9" name="AutoShape 15">
              <a:extLst>
                <a:ext uri="{FF2B5EF4-FFF2-40B4-BE49-F238E27FC236}">
                  <a16:creationId xmlns:a16="http://schemas.microsoft.com/office/drawing/2014/main" id="{1339B213-74E8-479E-9B9F-B93AF24364E7}"/>
                </a:ext>
              </a:extLst>
            </p:cNvPr>
            <p:cNvSpPr>
              <a:spLocks/>
            </p:cNvSpPr>
            <p:nvPr/>
          </p:nvSpPr>
          <p:spPr bwMode="auto">
            <a:xfrm flipH="1">
              <a:off x="4959835" y="3325423"/>
              <a:ext cx="689015" cy="877937"/>
            </a:xfrm>
            <a:custGeom>
              <a:avLst/>
              <a:gdLst>
                <a:gd name="T0" fmla="*/ 836743 w 21600"/>
                <a:gd name="T1" fmla="*/ 1065837 h 21600"/>
                <a:gd name="T2" fmla="*/ 836743 w 21600"/>
                <a:gd name="T3" fmla="*/ 1065837 h 21600"/>
                <a:gd name="T4" fmla="*/ 836743 w 21600"/>
                <a:gd name="T5" fmla="*/ 1065837 h 21600"/>
                <a:gd name="T6" fmla="*/ 836743 w 21600"/>
                <a:gd name="T7" fmla="*/ 106583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0" name="AutoShape 17">
              <a:extLst>
                <a:ext uri="{FF2B5EF4-FFF2-40B4-BE49-F238E27FC236}">
                  <a16:creationId xmlns:a16="http://schemas.microsoft.com/office/drawing/2014/main" id="{33EE569B-5B91-492E-9B2B-AE40B8152EEF}"/>
                </a:ext>
              </a:extLst>
            </p:cNvPr>
            <p:cNvSpPr>
              <a:spLocks/>
            </p:cNvSpPr>
            <p:nvPr/>
          </p:nvSpPr>
          <p:spPr bwMode="auto">
            <a:xfrm rot="10800000" flipH="1">
              <a:off x="6388145" y="3337299"/>
              <a:ext cx="267368" cy="1750645"/>
            </a:xfrm>
            <a:custGeom>
              <a:avLst/>
              <a:gdLst>
                <a:gd name="T0" fmla="*/ 324832 w 21600"/>
                <a:gd name="T1" fmla="*/ 2125751 h 21600"/>
                <a:gd name="T2" fmla="*/ 324832 w 21600"/>
                <a:gd name="T3" fmla="*/ 2125751 h 21600"/>
                <a:gd name="T4" fmla="*/ 324832 w 21600"/>
                <a:gd name="T5" fmla="*/ 2125751 h 21600"/>
                <a:gd name="T6" fmla="*/ 324832 w 21600"/>
                <a:gd name="T7" fmla="*/ 212575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600"/>
                  </a:lnTo>
                  <a:lnTo>
                    <a:pt x="21600"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1" name="AutoShape 18">
              <a:extLst>
                <a:ext uri="{FF2B5EF4-FFF2-40B4-BE49-F238E27FC236}">
                  <a16:creationId xmlns:a16="http://schemas.microsoft.com/office/drawing/2014/main" id="{AB053CCD-DF7F-4A32-9080-573F916A0049}"/>
                </a:ext>
              </a:extLst>
            </p:cNvPr>
            <p:cNvSpPr>
              <a:spLocks/>
            </p:cNvSpPr>
            <p:nvPr/>
          </p:nvSpPr>
          <p:spPr bwMode="auto">
            <a:xfrm rot="10800000" flipH="1">
              <a:off x="6518076" y="4224851"/>
              <a:ext cx="689015" cy="877283"/>
            </a:xfrm>
            <a:custGeom>
              <a:avLst/>
              <a:gdLst>
                <a:gd name="T0" fmla="*/ 837099 w 21600"/>
                <a:gd name="T1" fmla="*/ 1065257 h 21600"/>
                <a:gd name="T2" fmla="*/ 837099 w 21600"/>
                <a:gd name="T3" fmla="*/ 1065257 h 21600"/>
                <a:gd name="T4" fmla="*/ 837099 w 21600"/>
                <a:gd name="T5" fmla="*/ 1065257 h 21600"/>
                <a:gd name="T6" fmla="*/ 837099 w 21600"/>
                <a:gd name="T7" fmla="*/ 10652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2" name="AutoShape 19">
              <a:extLst>
                <a:ext uri="{FF2B5EF4-FFF2-40B4-BE49-F238E27FC236}">
                  <a16:creationId xmlns:a16="http://schemas.microsoft.com/office/drawing/2014/main" id="{0FB7C59F-E742-4121-9273-9326E38916EE}"/>
                </a:ext>
              </a:extLst>
            </p:cNvPr>
            <p:cNvSpPr>
              <a:spLocks/>
            </p:cNvSpPr>
            <p:nvPr/>
          </p:nvSpPr>
          <p:spPr bwMode="auto">
            <a:xfrm>
              <a:off x="6518076" y="3346914"/>
              <a:ext cx="689015" cy="877937"/>
            </a:xfrm>
            <a:custGeom>
              <a:avLst/>
              <a:gdLst>
                <a:gd name="T0" fmla="*/ 837099 w 21600"/>
                <a:gd name="T1" fmla="*/ 1066050 h 21600"/>
                <a:gd name="T2" fmla="*/ 837099 w 21600"/>
                <a:gd name="T3" fmla="*/ 1066050 h 21600"/>
                <a:gd name="T4" fmla="*/ 837099 w 21600"/>
                <a:gd name="T5" fmla="*/ 1066050 h 21600"/>
                <a:gd name="T6" fmla="*/ 837099 w 21600"/>
                <a:gd name="T7" fmla="*/ 1066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3" name="AutoShape 21">
              <a:extLst>
                <a:ext uri="{FF2B5EF4-FFF2-40B4-BE49-F238E27FC236}">
                  <a16:creationId xmlns:a16="http://schemas.microsoft.com/office/drawing/2014/main" id="{07338497-430C-4128-A792-E3228F252E08}"/>
                </a:ext>
              </a:extLst>
            </p:cNvPr>
            <p:cNvSpPr>
              <a:spLocks/>
            </p:cNvSpPr>
            <p:nvPr/>
          </p:nvSpPr>
          <p:spPr bwMode="auto">
            <a:xfrm rot="10800000">
              <a:off x="5734927" y="4190204"/>
              <a:ext cx="732813" cy="1224406"/>
            </a:xfrm>
            <a:custGeom>
              <a:avLst/>
              <a:gdLst>
                <a:gd name="T0" fmla="*/ 890373 w 21600"/>
                <a:gd name="T1" fmla="*/ 1486489 h 21600"/>
                <a:gd name="T2" fmla="*/ 890373 w 21600"/>
                <a:gd name="T3" fmla="*/ 1486489 h 21600"/>
                <a:gd name="T4" fmla="*/ 890373 w 21600"/>
                <a:gd name="T5" fmla="*/ 1486489 h 21600"/>
                <a:gd name="T6" fmla="*/ 890373 w 21600"/>
                <a:gd name="T7" fmla="*/ 148648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600"/>
                  </a:lnTo>
                  <a:lnTo>
                    <a:pt x="21600" y="21600"/>
                  </a:lnTo>
                  <a:lnTo>
                    <a:pt x="17809" y="24"/>
                  </a:lnTo>
                  <a:lnTo>
                    <a:pt x="4061" y="0"/>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4" name="AutoShape 22">
              <a:extLst>
                <a:ext uri="{FF2B5EF4-FFF2-40B4-BE49-F238E27FC236}">
                  <a16:creationId xmlns:a16="http://schemas.microsoft.com/office/drawing/2014/main" id="{7FF1B838-C157-4486-8C9C-CF60DE276E90}"/>
                </a:ext>
              </a:extLst>
            </p:cNvPr>
            <p:cNvSpPr>
              <a:spLocks/>
            </p:cNvSpPr>
            <p:nvPr/>
          </p:nvSpPr>
          <p:spPr bwMode="auto">
            <a:xfrm flipH="1">
              <a:off x="5734927" y="3034438"/>
              <a:ext cx="732813" cy="1155766"/>
            </a:xfrm>
            <a:custGeom>
              <a:avLst/>
              <a:gdLst>
                <a:gd name="T0" fmla="*/ 890373 w 21600"/>
                <a:gd name="T1" fmla="*/ 1403157 h 21600"/>
                <a:gd name="T2" fmla="*/ 890373 w 21600"/>
                <a:gd name="T3" fmla="*/ 1403157 h 21600"/>
                <a:gd name="T4" fmla="*/ 890373 w 21600"/>
                <a:gd name="T5" fmla="*/ 1403157 h 21600"/>
                <a:gd name="T6" fmla="*/ 890373 w 21600"/>
                <a:gd name="T7" fmla="*/ 14031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599"/>
                  </a:lnTo>
                  <a:lnTo>
                    <a:pt x="21600" y="21599"/>
                  </a:lnTo>
                  <a:lnTo>
                    <a:pt x="17809" y="24"/>
                  </a:lnTo>
                  <a:lnTo>
                    <a:pt x="4061" y="0"/>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grpSp>
      <p:sp>
        <p:nvSpPr>
          <p:cNvPr id="16" name="Justify Text Body">
            <a:extLst>
              <a:ext uri="{FF2B5EF4-FFF2-40B4-BE49-F238E27FC236}">
                <a16:creationId xmlns:a16="http://schemas.microsoft.com/office/drawing/2014/main" id="{2A0271BA-FB79-4708-845D-CDFF5AC59492}"/>
              </a:ext>
            </a:extLst>
          </p:cNvPr>
          <p:cNvSpPr txBox="1"/>
          <p:nvPr/>
        </p:nvSpPr>
        <p:spPr>
          <a:xfrm>
            <a:off x="902543" y="4546493"/>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7" name="TextBox 16">
            <a:extLst>
              <a:ext uri="{FF2B5EF4-FFF2-40B4-BE49-F238E27FC236}">
                <a16:creationId xmlns:a16="http://schemas.microsoft.com/office/drawing/2014/main" id="{495AFCCE-7428-4832-AB47-6ADADE822094}"/>
              </a:ext>
            </a:extLst>
          </p:cNvPr>
          <p:cNvSpPr txBox="1"/>
          <p:nvPr/>
        </p:nvSpPr>
        <p:spPr>
          <a:xfrm>
            <a:off x="898402" y="4212329"/>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8" name="Justify Text Body">
            <a:extLst>
              <a:ext uri="{FF2B5EF4-FFF2-40B4-BE49-F238E27FC236}">
                <a16:creationId xmlns:a16="http://schemas.microsoft.com/office/drawing/2014/main" id="{AF2B9A69-1F75-4050-8EA1-4DABC8AE9778}"/>
              </a:ext>
            </a:extLst>
          </p:cNvPr>
          <p:cNvSpPr txBox="1"/>
          <p:nvPr/>
        </p:nvSpPr>
        <p:spPr>
          <a:xfrm>
            <a:off x="917423" y="2770601"/>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9" name="TextBox 18">
            <a:extLst>
              <a:ext uri="{FF2B5EF4-FFF2-40B4-BE49-F238E27FC236}">
                <a16:creationId xmlns:a16="http://schemas.microsoft.com/office/drawing/2014/main" id="{3E5D092D-3D1D-450C-8490-CE8BBD8BA89F}"/>
              </a:ext>
            </a:extLst>
          </p:cNvPr>
          <p:cNvSpPr txBox="1"/>
          <p:nvPr/>
        </p:nvSpPr>
        <p:spPr>
          <a:xfrm>
            <a:off x="913282" y="2436437"/>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2" name="Justify Text Body">
            <a:extLst>
              <a:ext uri="{FF2B5EF4-FFF2-40B4-BE49-F238E27FC236}">
                <a16:creationId xmlns:a16="http://schemas.microsoft.com/office/drawing/2014/main" id="{EFADBC34-6558-41E6-830D-E4B9F7A21208}"/>
              </a:ext>
            </a:extLst>
          </p:cNvPr>
          <p:cNvSpPr txBox="1"/>
          <p:nvPr/>
        </p:nvSpPr>
        <p:spPr>
          <a:xfrm>
            <a:off x="8636081" y="2787368"/>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3" name="TextBox 12">
            <a:extLst>
              <a:ext uri="{FF2B5EF4-FFF2-40B4-BE49-F238E27FC236}">
                <a16:creationId xmlns:a16="http://schemas.microsoft.com/office/drawing/2014/main" id="{303808C2-15AD-4CF1-BF2E-55F5D33104A0}"/>
              </a:ext>
            </a:extLst>
          </p:cNvPr>
          <p:cNvSpPr txBox="1"/>
          <p:nvPr/>
        </p:nvSpPr>
        <p:spPr>
          <a:xfrm>
            <a:off x="10368650" y="2458477"/>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4" name="Justify Text Body">
            <a:extLst>
              <a:ext uri="{FF2B5EF4-FFF2-40B4-BE49-F238E27FC236}">
                <a16:creationId xmlns:a16="http://schemas.microsoft.com/office/drawing/2014/main" id="{AC1D5BEC-0A01-4AA0-BF5D-8971C4B52FA6}"/>
              </a:ext>
            </a:extLst>
          </p:cNvPr>
          <p:cNvSpPr txBox="1"/>
          <p:nvPr/>
        </p:nvSpPr>
        <p:spPr>
          <a:xfrm>
            <a:off x="8636081" y="4541220"/>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5" name="TextBox 14">
            <a:extLst>
              <a:ext uri="{FF2B5EF4-FFF2-40B4-BE49-F238E27FC236}">
                <a16:creationId xmlns:a16="http://schemas.microsoft.com/office/drawing/2014/main" id="{64540944-503B-41AD-B737-B92E57A04F70}"/>
              </a:ext>
            </a:extLst>
          </p:cNvPr>
          <p:cNvSpPr txBox="1"/>
          <p:nvPr/>
        </p:nvSpPr>
        <p:spPr>
          <a:xfrm>
            <a:off x="10368650" y="421232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50" name="Group 49">
            <a:extLst>
              <a:ext uri="{FF2B5EF4-FFF2-40B4-BE49-F238E27FC236}">
                <a16:creationId xmlns:a16="http://schemas.microsoft.com/office/drawing/2014/main" id="{464AECBA-855E-4547-8BE6-7F43B9F772AA}"/>
              </a:ext>
            </a:extLst>
          </p:cNvPr>
          <p:cNvGrpSpPr/>
          <p:nvPr/>
        </p:nvGrpSpPr>
        <p:grpSpPr>
          <a:xfrm>
            <a:off x="0" y="0"/>
            <a:ext cx="12193588" cy="6858000"/>
            <a:chOff x="0" y="0"/>
            <a:chExt cx="12193588" cy="6858000"/>
          </a:xfrm>
        </p:grpSpPr>
        <p:grpSp>
          <p:nvGrpSpPr>
            <p:cNvPr id="51" name="Group 50">
              <a:extLst>
                <a:ext uri="{FF2B5EF4-FFF2-40B4-BE49-F238E27FC236}">
                  <a16:creationId xmlns:a16="http://schemas.microsoft.com/office/drawing/2014/main" id="{7FA28795-7C1B-4887-AE50-22BA0B44F410}"/>
                </a:ext>
              </a:extLst>
            </p:cNvPr>
            <p:cNvGrpSpPr/>
            <p:nvPr/>
          </p:nvGrpSpPr>
          <p:grpSpPr>
            <a:xfrm>
              <a:off x="0" y="0"/>
              <a:ext cx="5524500" cy="446088"/>
              <a:chOff x="0" y="0"/>
              <a:chExt cx="5524500" cy="446088"/>
            </a:xfrm>
          </p:grpSpPr>
          <p:sp>
            <p:nvSpPr>
              <p:cNvPr id="57" name="Rectangle 56">
                <a:extLst>
                  <a:ext uri="{FF2B5EF4-FFF2-40B4-BE49-F238E27FC236}">
                    <a16:creationId xmlns:a16="http://schemas.microsoft.com/office/drawing/2014/main" id="{27C1EA5F-E655-4A83-A0F1-DF2D6F70F16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Icon 23">
                <a:extLst>
                  <a:ext uri="{FF2B5EF4-FFF2-40B4-BE49-F238E27FC236}">
                    <a16:creationId xmlns:a16="http://schemas.microsoft.com/office/drawing/2014/main" id="{2372BD77-B9C8-4638-BA29-C1614A24243F}"/>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9" name="Rectangle 58">
                <a:extLst>
                  <a:ext uri="{FF2B5EF4-FFF2-40B4-BE49-F238E27FC236}">
                    <a16:creationId xmlns:a16="http://schemas.microsoft.com/office/drawing/2014/main" id="{86490E28-A155-4C2B-888F-23BDBAD2173E}"/>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Footer">
                <a:extLst>
                  <a:ext uri="{FF2B5EF4-FFF2-40B4-BE49-F238E27FC236}">
                    <a16:creationId xmlns:a16="http://schemas.microsoft.com/office/drawing/2014/main" id="{C3B03162-ECB3-44DD-A429-62BAA6E3EAD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1" name="PpFooter">
                <a:extLst>
                  <a:ext uri="{FF2B5EF4-FFF2-40B4-BE49-F238E27FC236}">
                    <a16:creationId xmlns:a16="http://schemas.microsoft.com/office/drawing/2014/main" id="{D26ABF46-0332-4341-8418-3970EAEC52D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2" name="PpFooter">
                <a:extLst>
                  <a:ext uri="{FF2B5EF4-FFF2-40B4-BE49-F238E27FC236}">
                    <a16:creationId xmlns:a16="http://schemas.microsoft.com/office/drawing/2014/main" id="{C42F8FEF-3D03-4B24-BBDB-711E2F3CA9E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AF2278F0-AF79-43ED-9301-CF562436E02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12EDCCE-4376-44C5-B9D8-A2311B01923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9638C6E5-DBE2-489B-B38A-841AD75FDD7C}"/>
                </a:ext>
              </a:extLst>
            </p:cNvPr>
            <p:cNvGrpSpPr/>
            <p:nvPr/>
          </p:nvGrpSpPr>
          <p:grpSpPr>
            <a:xfrm>
              <a:off x="11747500" y="6416675"/>
              <a:ext cx="446088" cy="441325"/>
              <a:chOff x="11747500" y="6416675"/>
              <a:chExt cx="446088" cy="441325"/>
            </a:xfrm>
          </p:grpSpPr>
          <p:grpSp>
            <p:nvGrpSpPr>
              <p:cNvPr id="53" name="Group 52">
                <a:extLst>
                  <a:ext uri="{FF2B5EF4-FFF2-40B4-BE49-F238E27FC236}">
                    <a16:creationId xmlns:a16="http://schemas.microsoft.com/office/drawing/2014/main" id="{86237E96-4521-4F15-B4F8-1A375E132787}"/>
                  </a:ext>
                </a:extLst>
              </p:cNvPr>
              <p:cNvGrpSpPr/>
              <p:nvPr/>
            </p:nvGrpSpPr>
            <p:grpSpPr>
              <a:xfrm>
                <a:off x="11747500" y="6416675"/>
                <a:ext cx="446088" cy="441325"/>
                <a:chOff x="11747500" y="6416674"/>
                <a:chExt cx="446088" cy="441325"/>
              </a:xfrm>
            </p:grpSpPr>
            <p:sp>
              <p:nvSpPr>
                <p:cNvPr id="55" name="Freeform 85">
                  <a:extLst>
                    <a:ext uri="{FF2B5EF4-FFF2-40B4-BE49-F238E27FC236}">
                      <a16:creationId xmlns:a16="http://schemas.microsoft.com/office/drawing/2014/main" id="{DF1849E7-7A58-4BD3-BF9C-4463C72AA0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6" name="Freeform: Shape 55">
                  <a:extLst>
                    <a:ext uri="{FF2B5EF4-FFF2-40B4-BE49-F238E27FC236}">
                      <a16:creationId xmlns:a16="http://schemas.microsoft.com/office/drawing/2014/main" id="{8E835EF1-5326-475F-A47E-CDAF97E3E57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4" name="SlideNo">
                <a:extLst>
                  <a:ext uri="{FF2B5EF4-FFF2-40B4-BE49-F238E27FC236}">
                    <a16:creationId xmlns:a16="http://schemas.microsoft.com/office/drawing/2014/main" id="{3B1E733C-8113-4ABC-A984-2F0C533375B6}"/>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26</a:t>
                </a:fld>
                <a:endParaRPr lang="en-ID">
                  <a:solidFill>
                    <a:schemeClr val="bg1"/>
                  </a:solidFill>
                  <a:latin typeface="+mj-lt"/>
                </a:endParaRPr>
              </a:p>
            </p:txBody>
          </p:sp>
        </p:grpSp>
      </p:grpSp>
      <p:sp>
        <p:nvSpPr>
          <p:cNvPr id="65" name="TextBox 64">
            <a:extLst>
              <a:ext uri="{FF2B5EF4-FFF2-40B4-BE49-F238E27FC236}">
                <a16:creationId xmlns:a16="http://schemas.microsoft.com/office/drawing/2014/main" id="{F915BF98-71A4-468B-800A-9EB080D52CFB}"/>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538976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254">
            <a:extLst>
              <a:ext uri="{FF2B5EF4-FFF2-40B4-BE49-F238E27FC236}">
                <a16:creationId xmlns:a16="http://schemas.microsoft.com/office/drawing/2014/main" id="{D4F29A82-4616-4193-89EA-4664174EE89E}"/>
              </a:ext>
            </a:extLst>
          </p:cNvPr>
          <p:cNvSpPr>
            <a:spLocks noChangeArrowheads="1"/>
          </p:cNvSpPr>
          <p:nvPr/>
        </p:nvSpPr>
        <p:spPr bwMode="auto">
          <a:xfrm>
            <a:off x="1240124" y="2173886"/>
            <a:ext cx="4038274" cy="2007320"/>
          </a:xfrm>
          <a:custGeom>
            <a:avLst/>
            <a:gdLst>
              <a:gd name="T0" fmla="*/ 4005 w 4470"/>
              <a:gd name="T1" fmla="*/ 0 h 2221"/>
              <a:gd name="T2" fmla="*/ 0 w 4470"/>
              <a:gd name="T3" fmla="*/ 1375 h 2221"/>
              <a:gd name="T4" fmla="*/ 464 w 4470"/>
              <a:gd name="T5" fmla="*/ 2220 h 2221"/>
              <a:gd name="T6" fmla="*/ 4469 w 4470"/>
              <a:gd name="T7" fmla="*/ 838 h 2221"/>
              <a:gd name="T8" fmla="*/ 4005 w 4470"/>
              <a:gd name="T9" fmla="*/ 0 h 2221"/>
            </a:gdLst>
            <a:ahLst/>
            <a:cxnLst>
              <a:cxn ang="0">
                <a:pos x="T0" y="T1"/>
              </a:cxn>
              <a:cxn ang="0">
                <a:pos x="T2" y="T3"/>
              </a:cxn>
              <a:cxn ang="0">
                <a:pos x="T4" y="T5"/>
              </a:cxn>
              <a:cxn ang="0">
                <a:pos x="T6" y="T7"/>
              </a:cxn>
              <a:cxn ang="0">
                <a:pos x="T8" y="T9"/>
              </a:cxn>
            </a:cxnLst>
            <a:rect l="0" t="0" r="r" b="b"/>
            <a:pathLst>
              <a:path w="4470" h="2221">
                <a:moveTo>
                  <a:pt x="4005" y="0"/>
                </a:moveTo>
                <a:lnTo>
                  <a:pt x="0" y="1375"/>
                </a:lnTo>
                <a:lnTo>
                  <a:pt x="464" y="2220"/>
                </a:lnTo>
                <a:lnTo>
                  <a:pt x="4469" y="838"/>
                </a:lnTo>
                <a:lnTo>
                  <a:pt x="4005" y="0"/>
                </a:lnTo>
              </a:path>
            </a:pathLst>
          </a:custGeom>
          <a:solidFill>
            <a:schemeClr val="accent1">
              <a:lumMod val="75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Freeform 255">
            <a:extLst>
              <a:ext uri="{FF2B5EF4-FFF2-40B4-BE49-F238E27FC236}">
                <a16:creationId xmlns:a16="http://schemas.microsoft.com/office/drawing/2014/main" id="{E85E3220-2078-474C-AC21-BFF9A65F6FBB}"/>
              </a:ext>
            </a:extLst>
          </p:cNvPr>
          <p:cNvSpPr>
            <a:spLocks noChangeArrowheads="1"/>
          </p:cNvSpPr>
          <p:nvPr/>
        </p:nvSpPr>
        <p:spPr bwMode="auto">
          <a:xfrm>
            <a:off x="1240124" y="3412529"/>
            <a:ext cx="4038274" cy="2007320"/>
          </a:xfrm>
          <a:custGeom>
            <a:avLst/>
            <a:gdLst>
              <a:gd name="T0" fmla="*/ 4005 w 4470"/>
              <a:gd name="T1" fmla="*/ 0 h 2222"/>
              <a:gd name="T2" fmla="*/ 0 w 4470"/>
              <a:gd name="T3" fmla="*/ 1376 h 2222"/>
              <a:gd name="T4" fmla="*/ 464 w 4470"/>
              <a:gd name="T5" fmla="*/ 2221 h 2222"/>
              <a:gd name="T6" fmla="*/ 4469 w 4470"/>
              <a:gd name="T7" fmla="*/ 845 h 2222"/>
              <a:gd name="T8" fmla="*/ 4005 w 4470"/>
              <a:gd name="T9" fmla="*/ 0 h 2222"/>
            </a:gdLst>
            <a:ahLst/>
            <a:cxnLst>
              <a:cxn ang="0">
                <a:pos x="T0" y="T1"/>
              </a:cxn>
              <a:cxn ang="0">
                <a:pos x="T2" y="T3"/>
              </a:cxn>
              <a:cxn ang="0">
                <a:pos x="T4" y="T5"/>
              </a:cxn>
              <a:cxn ang="0">
                <a:pos x="T6" y="T7"/>
              </a:cxn>
              <a:cxn ang="0">
                <a:pos x="T8" y="T9"/>
              </a:cxn>
            </a:cxnLst>
            <a:rect l="0" t="0" r="r" b="b"/>
            <a:pathLst>
              <a:path w="4470" h="2222">
                <a:moveTo>
                  <a:pt x="4005" y="0"/>
                </a:moveTo>
                <a:lnTo>
                  <a:pt x="0" y="1376"/>
                </a:lnTo>
                <a:lnTo>
                  <a:pt x="464" y="2221"/>
                </a:lnTo>
                <a:lnTo>
                  <a:pt x="4469" y="845"/>
                </a:lnTo>
                <a:lnTo>
                  <a:pt x="4005" y="0"/>
                </a:lnTo>
              </a:path>
            </a:pathLst>
          </a:custGeom>
          <a:solidFill>
            <a:schemeClr val="tx1">
              <a:lumMod val="85000"/>
              <a:lumOff val="15000"/>
            </a:schemeClr>
          </a:solidFill>
          <a:ln w="9525" cap="flat">
            <a:noFill/>
            <a:prstDash val="solid"/>
            <a:miter/>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Freeform 259">
            <a:extLst>
              <a:ext uri="{FF2B5EF4-FFF2-40B4-BE49-F238E27FC236}">
                <a16:creationId xmlns:a16="http://schemas.microsoft.com/office/drawing/2014/main" id="{C6A04581-1792-498F-9F6A-467203F70461}"/>
              </a:ext>
            </a:extLst>
          </p:cNvPr>
          <p:cNvSpPr>
            <a:spLocks noChangeArrowheads="1"/>
          </p:cNvSpPr>
          <p:nvPr/>
        </p:nvSpPr>
        <p:spPr bwMode="auto">
          <a:xfrm>
            <a:off x="1240124" y="4654252"/>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0" name="Freeform: Shape 59">
            <a:extLst>
              <a:ext uri="{FF2B5EF4-FFF2-40B4-BE49-F238E27FC236}">
                <a16:creationId xmlns:a16="http://schemas.microsoft.com/office/drawing/2014/main" id="{63419C75-B7F5-4500-8E6A-4CBF59E17DC0}"/>
              </a:ext>
            </a:extLst>
          </p:cNvPr>
          <p:cNvSpPr>
            <a:spLocks noChangeArrowheads="1"/>
          </p:cNvSpPr>
          <p:nvPr/>
        </p:nvSpPr>
        <p:spPr bwMode="auto">
          <a:xfrm>
            <a:off x="1338179" y="2174617"/>
            <a:ext cx="3939317" cy="763790"/>
          </a:xfrm>
          <a:custGeom>
            <a:avLst/>
            <a:gdLst>
              <a:gd name="connsiteX0" fmla="*/ 563163 w 3939317"/>
              <a:gd name="connsiteY0" fmla="*/ 709 h 763790"/>
              <a:gd name="connsiteX1" fmla="*/ 563163 w 3939317"/>
              <a:gd name="connsiteY1" fmla="*/ 759982 h 763790"/>
              <a:gd name="connsiteX2" fmla="*/ 0 w 3939317"/>
              <a:gd name="connsiteY2" fmla="*/ 380345 h 763790"/>
              <a:gd name="connsiteX3" fmla="*/ 563164 w 3939317"/>
              <a:gd name="connsiteY3" fmla="*/ 0 h 763790"/>
              <a:gd name="connsiteX4" fmla="*/ 3520131 w 3939317"/>
              <a:gd name="connsiteY4" fmla="*/ 0 h 763790"/>
              <a:gd name="connsiteX5" fmla="*/ 3939317 w 3939317"/>
              <a:gd name="connsiteY5" fmla="*/ 763790 h 763790"/>
              <a:gd name="connsiteX6" fmla="*/ 563164 w 3939317"/>
              <a:gd name="connsiteY6" fmla="*/ 763790 h 76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9317" h="763790">
                <a:moveTo>
                  <a:pt x="563163" y="709"/>
                </a:moveTo>
                <a:lnTo>
                  <a:pt x="563163" y="759982"/>
                </a:lnTo>
                <a:lnTo>
                  <a:pt x="0" y="380345"/>
                </a:lnTo>
                <a:close/>
                <a:moveTo>
                  <a:pt x="563164" y="0"/>
                </a:moveTo>
                <a:lnTo>
                  <a:pt x="3520131" y="0"/>
                </a:lnTo>
                <a:lnTo>
                  <a:pt x="3939317" y="763790"/>
                </a:lnTo>
                <a:lnTo>
                  <a:pt x="563164" y="763790"/>
                </a:lnTo>
                <a:close/>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anchor="ctr">
            <a:noAutofit/>
          </a:bodyPr>
          <a:lstStyle/>
          <a:p>
            <a:endParaRPr lang="en-US" sz="6900"/>
          </a:p>
        </p:txBody>
      </p:sp>
      <p:sp>
        <p:nvSpPr>
          <p:cNvPr id="61" name="Freeform 259">
            <a:extLst>
              <a:ext uri="{FF2B5EF4-FFF2-40B4-BE49-F238E27FC236}">
                <a16:creationId xmlns:a16="http://schemas.microsoft.com/office/drawing/2014/main" id="{4C092159-5014-4764-A050-F2EDC9893CDD}"/>
              </a:ext>
            </a:extLst>
          </p:cNvPr>
          <p:cNvSpPr>
            <a:spLocks noChangeArrowheads="1"/>
          </p:cNvSpPr>
          <p:nvPr/>
        </p:nvSpPr>
        <p:spPr bwMode="auto">
          <a:xfrm>
            <a:off x="1240124" y="3448743"/>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tx1">
              <a:lumMod val="75000"/>
              <a:lumOff val="25000"/>
            </a:schemeClr>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2" name="Freeform 271">
            <a:extLst>
              <a:ext uri="{FF2B5EF4-FFF2-40B4-BE49-F238E27FC236}">
                <a16:creationId xmlns:a16="http://schemas.microsoft.com/office/drawing/2014/main" id="{885F6252-A431-4962-A5CC-F8EB7FB2C4C8}"/>
              </a:ext>
            </a:extLst>
          </p:cNvPr>
          <p:cNvSpPr>
            <a:spLocks noChangeArrowheads="1"/>
          </p:cNvSpPr>
          <p:nvPr/>
        </p:nvSpPr>
        <p:spPr bwMode="auto">
          <a:xfrm>
            <a:off x="1327738" y="3575827"/>
            <a:ext cx="3863044" cy="438106"/>
          </a:xfrm>
          <a:custGeom>
            <a:avLst/>
            <a:gdLst>
              <a:gd name="T0" fmla="*/ 0 w 4278"/>
              <a:gd name="T1" fmla="*/ 0 h 484"/>
              <a:gd name="T2" fmla="*/ 0 w 4278"/>
              <a:gd name="T3" fmla="*/ 0 h 484"/>
              <a:gd name="T4" fmla="*/ 272 w 4278"/>
              <a:gd name="T5" fmla="*/ 483 h 484"/>
              <a:gd name="T6" fmla="*/ 0 w 4278"/>
              <a:gd name="T7" fmla="*/ 0 h 484"/>
              <a:gd name="T8" fmla="*/ 4005 w 4278"/>
              <a:gd name="T9" fmla="*/ 0 h 484"/>
              <a:gd name="T10" fmla="*/ 4005 w 4278"/>
              <a:gd name="T11" fmla="*/ 0 h 484"/>
              <a:gd name="T12" fmla="*/ 4277 w 4278"/>
              <a:gd name="T13" fmla="*/ 483 h 484"/>
              <a:gd name="T14" fmla="*/ 4277 w 4278"/>
              <a:gd name="T15" fmla="*/ 483 h 484"/>
              <a:gd name="T16" fmla="*/ 4005 w 4278"/>
              <a:gd name="T17"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8" h="484">
                <a:moveTo>
                  <a:pt x="0" y="0"/>
                </a:moveTo>
                <a:lnTo>
                  <a:pt x="0" y="0"/>
                </a:lnTo>
                <a:lnTo>
                  <a:pt x="272" y="483"/>
                </a:lnTo>
                <a:lnTo>
                  <a:pt x="0" y="0"/>
                </a:lnTo>
                <a:close/>
                <a:moveTo>
                  <a:pt x="4005" y="0"/>
                </a:moveTo>
                <a:lnTo>
                  <a:pt x="4005" y="0"/>
                </a:lnTo>
                <a:lnTo>
                  <a:pt x="4277" y="483"/>
                </a:lnTo>
                <a:lnTo>
                  <a:pt x="4277" y="483"/>
                </a:lnTo>
                <a:lnTo>
                  <a:pt x="4005" y="0"/>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3" name="Freeform 272">
            <a:extLst>
              <a:ext uri="{FF2B5EF4-FFF2-40B4-BE49-F238E27FC236}">
                <a16:creationId xmlns:a16="http://schemas.microsoft.com/office/drawing/2014/main" id="{375AA1D3-B9DF-4513-8D9A-8AF8BFE32769}"/>
              </a:ext>
            </a:extLst>
          </p:cNvPr>
          <p:cNvSpPr>
            <a:spLocks noChangeArrowheads="1"/>
          </p:cNvSpPr>
          <p:nvPr/>
        </p:nvSpPr>
        <p:spPr bwMode="auto">
          <a:xfrm>
            <a:off x="1327738" y="3575827"/>
            <a:ext cx="246917" cy="438106"/>
          </a:xfrm>
          <a:custGeom>
            <a:avLst/>
            <a:gdLst>
              <a:gd name="T0" fmla="*/ 0 w 273"/>
              <a:gd name="T1" fmla="*/ 0 h 484"/>
              <a:gd name="T2" fmla="*/ 0 w 273"/>
              <a:gd name="T3" fmla="*/ 0 h 484"/>
              <a:gd name="T4" fmla="*/ 272 w 273"/>
              <a:gd name="T5" fmla="*/ 483 h 484"/>
              <a:gd name="T6" fmla="*/ 0 w 273"/>
              <a:gd name="T7" fmla="*/ 0 h 484"/>
            </a:gdLst>
            <a:ahLst/>
            <a:cxnLst>
              <a:cxn ang="0">
                <a:pos x="T0" y="T1"/>
              </a:cxn>
              <a:cxn ang="0">
                <a:pos x="T2" y="T3"/>
              </a:cxn>
              <a:cxn ang="0">
                <a:pos x="T4" y="T5"/>
              </a:cxn>
              <a:cxn ang="0">
                <a:pos x="T6" y="T7"/>
              </a:cxn>
            </a:cxnLst>
            <a:rect l="0" t="0" r="r" b="b"/>
            <a:pathLst>
              <a:path w="273" h="484">
                <a:moveTo>
                  <a:pt x="0" y="0"/>
                </a:moveTo>
                <a:lnTo>
                  <a:pt x="0" y="0"/>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4" name="Freeform 273">
            <a:extLst>
              <a:ext uri="{FF2B5EF4-FFF2-40B4-BE49-F238E27FC236}">
                <a16:creationId xmlns:a16="http://schemas.microsoft.com/office/drawing/2014/main" id="{C68AE795-EDD7-499B-8206-0802B57692A0}"/>
              </a:ext>
            </a:extLst>
          </p:cNvPr>
          <p:cNvSpPr>
            <a:spLocks noChangeArrowheads="1"/>
          </p:cNvSpPr>
          <p:nvPr/>
        </p:nvSpPr>
        <p:spPr bwMode="auto">
          <a:xfrm>
            <a:off x="4943865" y="3575827"/>
            <a:ext cx="246917" cy="438106"/>
          </a:xfrm>
          <a:custGeom>
            <a:avLst/>
            <a:gdLst>
              <a:gd name="T0" fmla="*/ 0 w 273"/>
              <a:gd name="T1" fmla="*/ 0 h 484"/>
              <a:gd name="T2" fmla="*/ 0 w 273"/>
              <a:gd name="T3" fmla="*/ 0 h 484"/>
              <a:gd name="T4" fmla="*/ 272 w 273"/>
              <a:gd name="T5" fmla="*/ 483 h 484"/>
              <a:gd name="T6" fmla="*/ 272 w 273"/>
              <a:gd name="T7" fmla="*/ 483 h 484"/>
              <a:gd name="T8" fmla="*/ 0 w 273"/>
              <a:gd name="T9" fmla="*/ 0 h 484"/>
            </a:gdLst>
            <a:ahLst/>
            <a:cxnLst>
              <a:cxn ang="0">
                <a:pos x="T0" y="T1"/>
              </a:cxn>
              <a:cxn ang="0">
                <a:pos x="T2" y="T3"/>
              </a:cxn>
              <a:cxn ang="0">
                <a:pos x="T4" y="T5"/>
              </a:cxn>
              <a:cxn ang="0">
                <a:pos x="T6" y="T7"/>
              </a:cxn>
              <a:cxn ang="0">
                <a:pos x="T8" y="T9"/>
              </a:cxn>
            </a:cxnLst>
            <a:rect l="0" t="0" r="r" b="b"/>
            <a:pathLst>
              <a:path w="273" h="484">
                <a:moveTo>
                  <a:pt x="0" y="0"/>
                </a:moveTo>
                <a:lnTo>
                  <a:pt x="0" y="0"/>
                </a:lnTo>
                <a:lnTo>
                  <a:pt x="272" y="483"/>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5" name="TextBox 64">
            <a:extLst>
              <a:ext uri="{FF2B5EF4-FFF2-40B4-BE49-F238E27FC236}">
                <a16:creationId xmlns:a16="http://schemas.microsoft.com/office/drawing/2014/main" id="{2B486215-4D86-4C79-8C68-44750F598E84}"/>
              </a:ext>
            </a:extLst>
          </p:cNvPr>
          <p:cNvSpPr txBox="1"/>
          <p:nvPr/>
        </p:nvSpPr>
        <p:spPr>
          <a:xfrm>
            <a:off x="7258704" y="2130494"/>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6" name="TextBox 65">
            <a:extLst>
              <a:ext uri="{FF2B5EF4-FFF2-40B4-BE49-F238E27FC236}">
                <a16:creationId xmlns:a16="http://schemas.microsoft.com/office/drawing/2014/main" id="{8B6A76FF-ABC4-45DC-920D-C2EE808A6E71}"/>
              </a:ext>
            </a:extLst>
          </p:cNvPr>
          <p:cNvSpPr txBox="1"/>
          <p:nvPr/>
        </p:nvSpPr>
        <p:spPr>
          <a:xfrm>
            <a:off x="7258704" y="3372711"/>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7" name="TextBox 66">
            <a:extLst>
              <a:ext uri="{FF2B5EF4-FFF2-40B4-BE49-F238E27FC236}">
                <a16:creationId xmlns:a16="http://schemas.microsoft.com/office/drawing/2014/main" id="{D62FE955-BFC2-42F4-B284-EE94134B1700}"/>
              </a:ext>
            </a:extLst>
          </p:cNvPr>
          <p:cNvSpPr txBox="1"/>
          <p:nvPr/>
        </p:nvSpPr>
        <p:spPr>
          <a:xfrm>
            <a:off x="7258704" y="4614928"/>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8" name="TextBox 67">
            <a:extLst>
              <a:ext uri="{FF2B5EF4-FFF2-40B4-BE49-F238E27FC236}">
                <a16:creationId xmlns:a16="http://schemas.microsoft.com/office/drawing/2014/main" id="{1872111F-497E-47D5-AF16-2D38241609BB}"/>
              </a:ext>
            </a:extLst>
          </p:cNvPr>
          <p:cNvSpPr txBox="1"/>
          <p:nvPr/>
        </p:nvSpPr>
        <p:spPr>
          <a:xfrm>
            <a:off x="2821622" y="4913488"/>
            <a:ext cx="815929" cy="246221"/>
          </a:xfrm>
          <a:prstGeom prst="rect">
            <a:avLst/>
          </a:prstGeom>
          <a:noFill/>
        </p:spPr>
        <p:txBody>
          <a:bodyPr wrap="none" lIns="0" tIns="0" rIns="0" bIns="0" rtlCol="0">
            <a:spAutoFit/>
          </a:bodyPr>
          <a:lstStyle/>
          <a:p>
            <a:pPr algn="ctr"/>
            <a:r>
              <a:rPr lang="en-US" sz="1600" b="1">
                <a:solidFill>
                  <a:schemeClr val="bg1"/>
                </a:solidFill>
              </a:rPr>
              <a:t>Planning</a:t>
            </a:r>
            <a:endParaRPr lang="id-ID" sz="1600" b="1" dirty="0">
              <a:solidFill>
                <a:schemeClr val="bg1"/>
              </a:solidFill>
            </a:endParaRPr>
          </a:p>
        </p:txBody>
      </p:sp>
      <p:sp>
        <p:nvSpPr>
          <p:cNvPr id="69" name="TextBox 68">
            <a:extLst>
              <a:ext uri="{FF2B5EF4-FFF2-40B4-BE49-F238E27FC236}">
                <a16:creationId xmlns:a16="http://schemas.microsoft.com/office/drawing/2014/main" id="{C2481460-0E26-4B3B-A032-C909450E6549}"/>
              </a:ext>
            </a:extLst>
          </p:cNvPr>
          <p:cNvSpPr txBox="1"/>
          <p:nvPr/>
        </p:nvSpPr>
        <p:spPr>
          <a:xfrm>
            <a:off x="2784751" y="2433402"/>
            <a:ext cx="889667" cy="246221"/>
          </a:xfrm>
          <a:prstGeom prst="rect">
            <a:avLst/>
          </a:prstGeom>
          <a:noFill/>
        </p:spPr>
        <p:txBody>
          <a:bodyPr wrap="none" lIns="0" tIns="0" rIns="0" bIns="0" rtlCol="0">
            <a:spAutoFit/>
          </a:bodyPr>
          <a:lstStyle/>
          <a:p>
            <a:pPr algn="ctr"/>
            <a:r>
              <a:rPr lang="en-US" sz="1600" b="1">
                <a:solidFill>
                  <a:schemeClr val="bg1"/>
                </a:solidFill>
              </a:rPr>
              <a:t>Actuating</a:t>
            </a:r>
            <a:endParaRPr lang="id-ID" sz="1600" b="1" dirty="0">
              <a:solidFill>
                <a:schemeClr val="bg1"/>
              </a:solidFill>
            </a:endParaRPr>
          </a:p>
        </p:txBody>
      </p:sp>
      <p:sp>
        <p:nvSpPr>
          <p:cNvPr id="70" name="TextBox 69">
            <a:extLst>
              <a:ext uri="{FF2B5EF4-FFF2-40B4-BE49-F238E27FC236}">
                <a16:creationId xmlns:a16="http://schemas.microsoft.com/office/drawing/2014/main" id="{46A1A022-4FD9-41BB-B31E-ABA082E12851}"/>
              </a:ext>
            </a:extLst>
          </p:cNvPr>
          <p:cNvSpPr txBox="1"/>
          <p:nvPr/>
        </p:nvSpPr>
        <p:spPr>
          <a:xfrm>
            <a:off x="2729448" y="3671765"/>
            <a:ext cx="1000274" cy="246221"/>
          </a:xfrm>
          <a:prstGeom prst="rect">
            <a:avLst/>
          </a:prstGeom>
          <a:noFill/>
        </p:spPr>
        <p:txBody>
          <a:bodyPr wrap="none" lIns="0" tIns="0" rIns="0" bIns="0" rtlCol="0">
            <a:spAutoFit/>
          </a:bodyPr>
          <a:lstStyle/>
          <a:p>
            <a:pPr algn="ctr"/>
            <a:r>
              <a:rPr lang="en-US" sz="1600" b="1">
                <a:solidFill>
                  <a:schemeClr val="bg1"/>
                </a:solidFill>
              </a:rPr>
              <a:t>Organizing</a:t>
            </a:r>
            <a:endParaRPr lang="id-ID" sz="1600" b="1" dirty="0">
              <a:solidFill>
                <a:schemeClr val="bg1"/>
              </a:solidFill>
            </a:endParaRPr>
          </a:p>
        </p:txBody>
      </p:sp>
      <p:sp>
        <p:nvSpPr>
          <p:cNvPr id="71" name="Shape">
            <a:extLst>
              <a:ext uri="{FF2B5EF4-FFF2-40B4-BE49-F238E27FC236}">
                <a16:creationId xmlns:a16="http://schemas.microsoft.com/office/drawing/2014/main" id="{86DE7C41-5B6B-42C9-BAE1-63D5E9F299CA}"/>
              </a:ext>
            </a:extLst>
          </p:cNvPr>
          <p:cNvSpPr>
            <a:spLocks noChangeAspect="1"/>
          </p:cNvSpPr>
          <p:nvPr/>
        </p:nvSpPr>
        <p:spPr>
          <a:xfrm>
            <a:off x="6194589" y="4674005"/>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2" name="Shape">
            <a:extLst>
              <a:ext uri="{FF2B5EF4-FFF2-40B4-BE49-F238E27FC236}">
                <a16:creationId xmlns:a16="http://schemas.microsoft.com/office/drawing/2014/main" id="{5515E9F6-BAF5-48E0-A60C-DE31510D5033}"/>
              </a:ext>
            </a:extLst>
          </p:cNvPr>
          <p:cNvSpPr>
            <a:spLocks noChangeAspect="1"/>
          </p:cNvSpPr>
          <p:nvPr/>
        </p:nvSpPr>
        <p:spPr>
          <a:xfrm>
            <a:off x="6446529" y="4925944"/>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3" name="Shape">
            <a:extLst>
              <a:ext uri="{FF2B5EF4-FFF2-40B4-BE49-F238E27FC236}">
                <a16:creationId xmlns:a16="http://schemas.microsoft.com/office/drawing/2014/main" id="{FE13D4EA-356F-4496-95C8-04E9AC574912}"/>
              </a:ext>
            </a:extLst>
          </p:cNvPr>
          <p:cNvSpPr>
            <a:spLocks noChangeAspect="1"/>
          </p:cNvSpPr>
          <p:nvPr/>
        </p:nvSpPr>
        <p:spPr>
          <a:xfrm>
            <a:off x="6194589" y="3431787"/>
            <a:ext cx="767046" cy="7670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4" name="Shape">
            <a:extLst>
              <a:ext uri="{FF2B5EF4-FFF2-40B4-BE49-F238E27FC236}">
                <a16:creationId xmlns:a16="http://schemas.microsoft.com/office/drawing/2014/main" id="{1FC67F41-B870-4797-9752-7CF6839013FD}"/>
              </a:ext>
            </a:extLst>
          </p:cNvPr>
          <p:cNvSpPr>
            <a:spLocks noChangeAspect="1"/>
          </p:cNvSpPr>
          <p:nvPr/>
        </p:nvSpPr>
        <p:spPr>
          <a:xfrm>
            <a:off x="6446529" y="3683726"/>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5" name="Shape">
            <a:extLst>
              <a:ext uri="{FF2B5EF4-FFF2-40B4-BE49-F238E27FC236}">
                <a16:creationId xmlns:a16="http://schemas.microsoft.com/office/drawing/2014/main" id="{7EAFA035-FB3E-46E5-8FA6-DFA20419BE7B}"/>
              </a:ext>
            </a:extLst>
          </p:cNvPr>
          <p:cNvSpPr>
            <a:spLocks noChangeAspect="1"/>
          </p:cNvSpPr>
          <p:nvPr/>
        </p:nvSpPr>
        <p:spPr>
          <a:xfrm>
            <a:off x="6194589" y="2189570"/>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6" name="Shape">
            <a:extLst>
              <a:ext uri="{FF2B5EF4-FFF2-40B4-BE49-F238E27FC236}">
                <a16:creationId xmlns:a16="http://schemas.microsoft.com/office/drawing/2014/main" id="{4DE110D7-6307-4157-8943-2ED49E566A57}"/>
              </a:ext>
            </a:extLst>
          </p:cNvPr>
          <p:cNvSpPr>
            <a:spLocks noChangeAspect="1"/>
          </p:cNvSpPr>
          <p:nvPr/>
        </p:nvSpPr>
        <p:spPr>
          <a:xfrm>
            <a:off x="6446529" y="2441509"/>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A75631E4-B087-4A01-87C4-D98343818965}"/>
              </a:ext>
            </a:extLst>
          </p:cNvPr>
          <p:cNvGrpSpPr/>
          <p:nvPr/>
        </p:nvGrpSpPr>
        <p:grpSpPr>
          <a:xfrm>
            <a:off x="0" y="0"/>
            <a:ext cx="12193588" cy="6858000"/>
            <a:chOff x="0" y="0"/>
            <a:chExt cx="12193588" cy="6858000"/>
          </a:xfrm>
        </p:grpSpPr>
        <p:grpSp>
          <p:nvGrpSpPr>
            <p:cNvPr id="33" name="Group 32">
              <a:extLst>
                <a:ext uri="{FF2B5EF4-FFF2-40B4-BE49-F238E27FC236}">
                  <a16:creationId xmlns:a16="http://schemas.microsoft.com/office/drawing/2014/main" id="{CB4ADE03-EC13-4C86-92DF-D49AD7B6564C}"/>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64A1F2B0-3314-4335-B104-ACF9170A962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Icon 23">
                <a:extLst>
                  <a:ext uri="{FF2B5EF4-FFF2-40B4-BE49-F238E27FC236}">
                    <a16:creationId xmlns:a16="http://schemas.microsoft.com/office/drawing/2014/main" id="{EE5CCEC6-29D6-427B-9523-5CC1E1D4144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1" name="Rectangle 40">
                <a:extLst>
                  <a:ext uri="{FF2B5EF4-FFF2-40B4-BE49-F238E27FC236}">
                    <a16:creationId xmlns:a16="http://schemas.microsoft.com/office/drawing/2014/main" id="{16852EB4-5307-4F66-B654-DA733C2822F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Footer">
                <a:extLst>
                  <a:ext uri="{FF2B5EF4-FFF2-40B4-BE49-F238E27FC236}">
                    <a16:creationId xmlns:a16="http://schemas.microsoft.com/office/drawing/2014/main" id="{FF282629-AF72-4399-99E0-3CF3EBA9F92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BEDB0E92-5EFE-48B3-8C92-0C20820565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16ABF5A1-286F-4154-8E2B-9BB959E3D30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F25E17AD-ECF5-4E4A-91D3-FD562F8EE67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93726D6-5EE7-4619-A505-448F53BB2695}"/>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AD4706D-43D0-4B76-A3C1-CC54625D5659}"/>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34A41D3D-377A-4C51-8E3A-0DBCF1F3F25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BF81ACD-AFE0-449C-BDB5-6C08AED64BD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74873EC-3F8D-41A7-B8C0-2206A676156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EB2364CC-9132-4E99-BF2A-7327AF6AEAE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27</a:t>
                </a:fld>
                <a:endParaRPr lang="en-ID">
                  <a:solidFill>
                    <a:schemeClr val="bg1"/>
                  </a:solidFill>
                  <a:latin typeface="+mj-lt"/>
                </a:endParaRPr>
              </a:p>
            </p:txBody>
          </p:sp>
        </p:grpSp>
      </p:grpSp>
      <p:sp>
        <p:nvSpPr>
          <p:cNvPr id="47" name="TextBox 46">
            <a:extLst>
              <a:ext uri="{FF2B5EF4-FFF2-40B4-BE49-F238E27FC236}">
                <a16:creationId xmlns:a16="http://schemas.microsoft.com/office/drawing/2014/main" id="{947388A8-4BE8-466E-B3EC-D23C3EFD87C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3186079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84">
            <a:extLst>
              <a:ext uri="{FF2B5EF4-FFF2-40B4-BE49-F238E27FC236}">
                <a16:creationId xmlns:a16="http://schemas.microsoft.com/office/drawing/2014/main" id="{D9082680-1545-4E7E-A6D6-9F5F89D85D51}"/>
              </a:ext>
            </a:extLst>
          </p:cNvPr>
          <p:cNvSpPr>
            <a:spLocks/>
          </p:cNvSpPr>
          <p:nvPr/>
        </p:nvSpPr>
        <p:spPr bwMode="auto">
          <a:xfrm>
            <a:off x="8986235" y="1916985"/>
            <a:ext cx="1759306" cy="175203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2" y="12097"/>
                </a:moveTo>
                <a:cubicBezTo>
                  <a:pt x="18401" y="8813"/>
                  <a:pt x="15633" y="6034"/>
                  <a:pt x="12361" y="3965"/>
                </a:cubicBezTo>
                <a:cubicBezTo>
                  <a:pt x="8642" y="1613"/>
                  <a:pt x="4388" y="249"/>
                  <a:pt x="0" y="0"/>
                </a:cubicBezTo>
                <a:lnTo>
                  <a:pt x="5880" y="6183"/>
                </a:lnTo>
                <a:lnTo>
                  <a:pt x="75" y="12387"/>
                </a:lnTo>
                <a:cubicBezTo>
                  <a:pt x="2241" y="12559"/>
                  <a:pt x="4327" y="13281"/>
                  <a:pt x="6137" y="14486"/>
                </a:cubicBezTo>
                <a:cubicBezTo>
                  <a:pt x="7626" y="15476"/>
                  <a:pt x="8892" y="16769"/>
                  <a:pt x="9851" y="18282"/>
                </a:cubicBezTo>
                <a:lnTo>
                  <a:pt x="8583" y="19014"/>
                </a:lnTo>
                <a:lnTo>
                  <a:pt x="18874" y="21600"/>
                </a:lnTo>
                <a:lnTo>
                  <a:pt x="21600" y="11462"/>
                </a:lnTo>
                <a:lnTo>
                  <a:pt x="20462" y="12097"/>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7" name="Shape 85">
            <a:extLst>
              <a:ext uri="{FF2B5EF4-FFF2-40B4-BE49-F238E27FC236}">
                <a16:creationId xmlns:a16="http://schemas.microsoft.com/office/drawing/2014/main" id="{3C781527-A833-45FC-AB28-7A72F15CFD44}"/>
              </a:ext>
            </a:extLst>
          </p:cNvPr>
          <p:cNvSpPr>
            <a:spLocks/>
          </p:cNvSpPr>
          <p:nvPr/>
        </p:nvSpPr>
        <p:spPr bwMode="auto">
          <a:xfrm>
            <a:off x="9716752" y="2994172"/>
            <a:ext cx="1220081" cy="2186871"/>
          </a:xfrm>
          <a:custGeom>
            <a:avLst/>
            <a:gdLst>
              <a:gd name="T0" fmla="*/ 2147483646 w 21556"/>
              <a:gd name="T1" fmla="*/ 2147483646 h 21600"/>
              <a:gd name="T2" fmla="*/ 2147483646 w 21556"/>
              <a:gd name="T3" fmla="*/ 2147483646 h 21600"/>
              <a:gd name="T4" fmla="*/ 2147483646 w 21556"/>
              <a:gd name="T5" fmla="*/ 2147483646 h 21600"/>
              <a:gd name="T6" fmla="*/ 2147483646 w 21556"/>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6" h="21600" extrusionOk="0">
                <a:moveTo>
                  <a:pt x="2058" y="4932"/>
                </a:moveTo>
                <a:cubicBezTo>
                  <a:pt x="3391" y="6439"/>
                  <a:pt x="4017" y="8110"/>
                  <a:pt x="3877" y="9789"/>
                </a:cubicBezTo>
                <a:cubicBezTo>
                  <a:pt x="3753" y="11277"/>
                  <a:pt x="3029" y="12730"/>
                  <a:pt x="1759" y="14040"/>
                </a:cubicBezTo>
                <a:lnTo>
                  <a:pt x="0" y="13416"/>
                </a:lnTo>
                <a:lnTo>
                  <a:pt x="4269" y="21600"/>
                </a:lnTo>
                <a:lnTo>
                  <a:pt x="19051" y="19499"/>
                </a:lnTo>
                <a:lnTo>
                  <a:pt x="17011" y="18968"/>
                </a:lnTo>
                <a:cubicBezTo>
                  <a:pt x="19946" y="16046"/>
                  <a:pt x="21509" y="12756"/>
                  <a:pt x="21555" y="9405"/>
                </a:cubicBezTo>
                <a:cubicBezTo>
                  <a:pt x="21600" y="6129"/>
                  <a:pt x="20193" y="2898"/>
                  <a:pt x="17459" y="0"/>
                </a:cubicBezTo>
                <a:lnTo>
                  <a:pt x="14003" y="6483"/>
                </a:lnTo>
                <a:lnTo>
                  <a:pt x="2058" y="4932"/>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78" name="Shape 86">
            <a:extLst>
              <a:ext uri="{FF2B5EF4-FFF2-40B4-BE49-F238E27FC236}">
                <a16:creationId xmlns:a16="http://schemas.microsoft.com/office/drawing/2014/main" id="{3C14AA2A-815D-4F0D-AB34-9FE7ADD53A64}"/>
              </a:ext>
            </a:extLst>
          </p:cNvPr>
          <p:cNvSpPr>
            <a:spLocks/>
          </p:cNvSpPr>
          <p:nvPr/>
        </p:nvSpPr>
        <p:spPr bwMode="auto">
          <a:xfrm>
            <a:off x="8381258" y="4504284"/>
            <a:ext cx="2245825" cy="157810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3285" y="0"/>
                </a:moveTo>
                <a:cubicBezTo>
                  <a:pt x="12377" y="1810"/>
                  <a:pt x="11185" y="3295"/>
                  <a:pt x="9805" y="4339"/>
                </a:cubicBezTo>
                <a:cubicBezTo>
                  <a:pt x="8473" y="5345"/>
                  <a:pt x="7000" y="5915"/>
                  <a:pt x="5493" y="6005"/>
                </a:cubicBezTo>
                <a:lnTo>
                  <a:pt x="5493" y="4697"/>
                </a:lnTo>
                <a:lnTo>
                  <a:pt x="0" y="13133"/>
                </a:lnTo>
                <a:lnTo>
                  <a:pt x="5543" y="21600"/>
                </a:lnTo>
                <a:lnTo>
                  <a:pt x="5543" y="19645"/>
                </a:lnTo>
                <a:cubicBezTo>
                  <a:pt x="8959" y="19584"/>
                  <a:pt x="12303" y="18234"/>
                  <a:pt x="15232" y="15733"/>
                </a:cubicBezTo>
                <a:cubicBezTo>
                  <a:pt x="17812" y="13530"/>
                  <a:pt x="19993" y="10498"/>
                  <a:pt x="21600" y="6879"/>
                </a:cubicBezTo>
                <a:lnTo>
                  <a:pt x="15264" y="9018"/>
                </a:lnTo>
                <a:lnTo>
                  <a:pt x="13285" y="0"/>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9" name="Shape 87">
            <a:extLst>
              <a:ext uri="{FF2B5EF4-FFF2-40B4-BE49-F238E27FC236}">
                <a16:creationId xmlns:a16="http://schemas.microsoft.com/office/drawing/2014/main" id="{15B67805-1C88-4549-B6AC-751D08D1AEED}"/>
              </a:ext>
            </a:extLst>
          </p:cNvPr>
          <p:cNvSpPr>
            <a:spLocks/>
          </p:cNvSpPr>
          <p:nvPr/>
        </p:nvSpPr>
        <p:spPr bwMode="auto">
          <a:xfrm>
            <a:off x="7101722" y="4224171"/>
            <a:ext cx="1769365" cy="172064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8944"/>
                </a:moveTo>
                <a:cubicBezTo>
                  <a:pt x="19485" y="8837"/>
                  <a:pt x="17431" y="8179"/>
                  <a:pt x="15631" y="7032"/>
                </a:cubicBezTo>
                <a:cubicBezTo>
                  <a:pt x="14097" y="6054"/>
                  <a:pt x="12788" y="4744"/>
                  <a:pt x="11795" y="3194"/>
                </a:cubicBezTo>
                <a:lnTo>
                  <a:pt x="12857" y="2618"/>
                </a:lnTo>
                <a:lnTo>
                  <a:pt x="2863" y="0"/>
                </a:lnTo>
                <a:lnTo>
                  <a:pt x="0" y="10047"/>
                </a:lnTo>
                <a:lnTo>
                  <a:pt x="1281" y="9298"/>
                </a:lnTo>
                <a:cubicBezTo>
                  <a:pt x="3214" y="12589"/>
                  <a:pt x="5845" y="15389"/>
                  <a:pt x="8977" y="17489"/>
                </a:cubicBezTo>
                <a:cubicBezTo>
                  <a:pt x="12620" y="19930"/>
                  <a:pt x="16822" y="21347"/>
                  <a:pt x="21163" y="21600"/>
                </a:cubicBezTo>
                <a:lnTo>
                  <a:pt x="15726" y="15550"/>
                </a:lnTo>
                <a:lnTo>
                  <a:pt x="21600" y="8944"/>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0" name="Shape 88">
            <a:extLst>
              <a:ext uri="{FF2B5EF4-FFF2-40B4-BE49-F238E27FC236}">
                <a16:creationId xmlns:a16="http://schemas.microsoft.com/office/drawing/2014/main" id="{063344B5-9DAE-4617-9782-A52838133699}"/>
              </a:ext>
            </a:extLst>
          </p:cNvPr>
          <p:cNvSpPr>
            <a:spLocks/>
          </p:cNvSpPr>
          <p:nvPr/>
        </p:nvSpPr>
        <p:spPr bwMode="auto">
          <a:xfrm>
            <a:off x="6917491" y="2719582"/>
            <a:ext cx="1194387" cy="2145639"/>
          </a:xfrm>
          <a:custGeom>
            <a:avLst/>
            <a:gdLst>
              <a:gd name="T0" fmla="*/ 2147483646 w 21324"/>
              <a:gd name="T1" fmla="*/ 2147483646 h 21600"/>
              <a:gd name="T2" fmla="*/ 2147483646 w 21324"/>
              <a:gd name="T3" fmla="*/ 2147483646 h 21600"/>
              <a:gd name="T4" fmla="*/ 2147483646 w 21324"/>
              <a:gd name="T5" fmla="*/ 2147483646 h 21600"/>
              <a:gd name="T6" fmla="*/ 2147483646 w 2132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24" h="21600" extrusionOk="0">
                <a:moveTo>
                  <a:pt x="19735" y="7642"/>
                </a:moveTo>
                <a:lnTo>
                  <a:pt x="21324" y="8072"/>
                </a:lnTo>
                <a:lnTo>
                  <a:pt x="17377" y="0"/>
                </a:lnTo>
                <a:lnTo>
                  <a:pt x="2441" y="1860"/>
                </a:lnTo>
                <a:lnTo>
                  <a:pt x="4491" y="2513"/>
                </a:lnTo>
                <a:cubicBezTo>
                  <a:pt x="1838" y="5185"/>
                  <a:pt x="316" y="8167"/>
                  <a:pt x="44" y="11226"/>
                </a:cubicBezTo>
                <a:cubicBezTo>
                  <a:pt x="-276" y="14830"/>
                  <a:pt x="1145" y="18415"/>
                  <a:pt x="4155" y="21600"/>
                </a:cubicBezTo>
                <a:lnTo>
                  <a:pt x="7564" y="15223"/>
                </a:lnTo>
                <a:lnTo>
                  <a:pt x="20036" y="16970"/>
                </a:lnTo>
                <a:cubicBezTo>
                  <a:pt x="18575" y="15480"/>
                  <a:pt x="17814" y="13804"/>
                  <a:pt x="17827" y="12101"/>
                </a:cubicBezTo>
                <a:cubicBezTo>
                  <a:pt x="17839" y="10552"/>
                  <a:pt x="18492" y="9025"/>
                  <a:pt x="19735" y="7642"/>
                </a:cubicBez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81" name="Shape 89">
            <a:extLst>
              <a:ext uri="{FF2B5EF4-FFF2-40B4-BE49-F238E27FC236}">
                <a16:creationId xmlns:a16="http://schemas.microsoft.com/office/drawing/2014/main" id="{2B5D6E7E-DF14-4786-A763-ACC11E89E4F0}"/>
              </a:ext>
            </a:extLst>
          </p:cNvPr>
          <p:cNvSpPr>
            <a:spLocks/>
          </p:cNvSpPr>
          <p:nvPr/>
        </p:nvSpPr>
        <p:spPr bwMode="auto">
          <a:xfrm>
            <a:off x="7218857" y="1807199"/>
            <a:ext cx="2256770" cy="158201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947" y="0"/>
                </a:moveTo>
                <a:lnTo>
                  <a:pt x="15947" y="1590"/>
                </a:lnTo>
                <a:cubicBezTo>
                  <a:pt x="13010" y="1680"/>
                  <a:pt x="10125" y="2725"/>
                  <a:pt x="7514" y="4645"/>
                </a:cubicBezTo>
                <a:cubicBezTo>
                  <a:pt x="4438" y="6907"/>
                  <a:pt x="1844" y="10304"/>
                  <a:pt x="0" y="14481"/>
                </a:cubicBezTo>
                <a:lnTo>
                  <a:pt x="6341" y="12572"/>
                </a:lnTo>
                <a:lnTo>
                  <a:pt x="8180" y="21600"/>
                </a:lnTo>
                <a:cubicBezTo>
                  <a:pt x="9090" y="19571"/>
                  <a:pt x="10353" y="17914"/>
                  <a:pt x="11847" y="16791"/>
                </a:cubicBezTo>
                <a:cubicBezTo>
                  <a:pt x="13117" y="15837"/>
                  <a:pt x="14519" y="15297"/>
                  <a:pt x="15953" y="15209"/>
                </a:cubicBezTo>
                <a:lnTo>
                  <a:pt x="15953" y="16802"/>
                </a:lnTo>
                <a:lnTo>
                  <a:pt x="21600" y="8376"/>
                </a:lnTo>
                <a:lnTo>
                  <a:pt x="15947" y="0"/>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2" name="TextBox 81">
            <a:extLst>
              <a:ext uri="{FF2B5EF4-FFF2-40B4-BE49-F238E27FC236}">
                <a16:creationId xmlns:a16="http://schemas.microsoft.com/office/drawing/2014/main" id="{3FD94F80-BCA6-4AF1-AE01-3A03DB46D56E}"/>
              </a:ext>
            </a:extLst>
          </p:cNvPr>
          <p:cNvSpPr txBox="1"/>
          <p:nvPr/>
        </p:nvSpPr>
        <p:spPr>
          <a:xfrm>
            <a:off x="8753931" y="2303004"/>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01</a:t>
            </a:r>
          </a:p>
        </p:txBody>
      </p:sp>
      <p:sp>
        <p:nvSpPr>
          <p:cNvPr id="83" name="TextBox 82">
            <a:extLst>
              <a:ext uri="{FF2B5EF4-FFF2-40B4-BE49-F238E27FC236}">
                <a16:creationId xmlns:a16="http://schemas.microsoft.com/office/drawing/2014/main" id="{A4D1A496-33D5-466B-B1AB-DAB62EA8317D}"/>
              </a:ext>
            </a:extLst>
          </p:cNvPr>
          <p:cNvSpPr txBox="1"/>
          <p:nvPr/>
        </p:nvSpPr>
        <p:spPr>
          <a:xfrm>
            <a:off x="10070074" y="2992775"/>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02</a:t>
            </a:r>
          </a:p>
        </p:txBody>
      </p:sp>
      <p:sp>
        <p:nvSpPr>
          <p:cNvPr id="84" name="TextBox 83">
            <a:extLst>
              <a:ext uri="{FF2B5EF4-FFF2-40B4-BE49-F238E27FC236}">
                <a16:creationId xmlns:a16="http://schemas.microsoft.com/office/drawing/2014/main" id="{5948C494-C9F1-4640-A7BC-D686AB1AEFB1}"/>
              </a:ext>
            </a:extLst>
          </p:cNvPr>
          <p:cNvSpPr txBox="1"/>
          <p:nvPr/>
        </p:nvSpPr>
        <p:spPr>
          <a:xfrm>
            <a:off x="7535866" y="4620378"/>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05</a:t>
            </a:r>
          </a:p>
        </p:txBody>
      </p:sp>
      <p:sp>
        <p:nvSpPr>
          <p:cNvPr id="85" name="TextBox 84">
            <a:extLst>
              <a:ext uri="{FF2B5EF4-FFF2-40B4-BE49-F238E27FC236}">
                <a16:creationId xmlns:a16="http://schemas.microsoft.com/office/drawing/2014/main" id="{041E0B18-50D2-4277-B276-E87685F6775A}"/>
              </a:ext>
            </a:extLst>
          </p:cNvPr>
          <p:cNvSpPr txBox="1"/>
          <p:nvPr/>
        </p:nvSpPr>
        <p:spPr>
          <a:xfrm>
            <a:off x="7407190" y="3142157"/>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06</a:t>
            </a:r>
          </a:p>
        </p:txBody>
      </p:sp>
      <p:sp>
        <p:nvSpPr>
          <p:cNvPr id="86" name="TextBox 85">
            <a:extLst>
              <a:ext uri="{FF2B5EF4-FFF2-40B4-BE49-F238E27FC236}">
                <a16:creationId xmlns:a16="http://schemas.microsoft.com/office/drawing/2014/main" id="{A6AC075B-495E-476B-A1EE-56E5F0498745}"/>
              </a:ext>
            </a:extLst>
          </p:cNvPr>
          <p:cNvSpPr txBox="1"/>
          <p:nvPr/>
        </p:nvSpPr>
        <p:spPr>
          <a:xfrm>
            <a:off x="8897881" y="5295343"/>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04</a:t>
            </a:r>
          </a:p>
        </p:txBody>
      </p:sp>
      <p:sp>
        <p:nvSpPr>
          <p:cNvPr id="87" name="TextBox 86">
            <a:extLst>
              <a:ext uri="{FF2B5EF4-FFF2-40B4-BE49-F238E27FC236}">
                <a16:creationId xmlns:a16="http://schemas.microsoft.com/office/drawing/2014/main" id="{BBF94975-C885-4EB3-B333-886291BFDFEA}"/>
              </a:ext>
            </a:extLst>
          </p:cNvPr>
          <p:cNvSpPr txBox="1"/>
          <p:nvPr/>
        </p:nvSpPr>
        <p:spPr>
          <a:xfrm>
            <a:off x="10151877" y="4498806"/>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03</a:t>
            </a:r>
          </a:p>
        </p:txBody>
      </p:sp>
      <p:sp>
        <p:nvSpPr>
          <p:cNvPr id="88" name="Oval 87">
            <a:extLst>
              <a:ext uri="{FF2B5EF4-FFF2-40B4-BE49-F238E27FC236}">
                <a16:creationId xmlns:a16="http://schemas.microsoft.com/office/drawing/2014/main" id="{1B738937-12B4-4545-8E3E-E0D2E5E669E5}"/>
              </a:ext>
            </a:extLst>
          </p:cNvPr>
          <p:cNvSpPr/>
          <p:nvPr/>
        </p:nvSpPr>
        <p:spPr>
          <a:xfrm>
            <a:off x="1221590" y="3568035"/>
            <a:ext cx="776532" cy="77653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89" name="Oval 88">
            <a:extLst>
              <a:ext uri="{FF2B5EF4-FFF2-40B4-BE49-F238E27FC236}">
                <a16:creationId xmlns:a16="http://schemas.microsoft.com/office/drawing/2014/main" id="{8E078E0B-C3EF-4C8F-BB90-85B36617BB9D}"/>
              </a:ext>
            </a:extLst>
          </p:cNvPr>
          <p:cNvSpPr/>
          <p:nvPr/>
        </p:nvSpPr>
        <p:spPr>
          <a:xfrm>
            <a:off x="1209863" y="4816647"/>
            <a:ext cx="776532" cy="776532"/>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90" name="Left Text Body">
            <a:extLst>
              <a:ext uri="{FF2B5EF4-FFF2-40B4-BE49-F238E27FC236}">
                <a16:creationId xmlns:a16="http://schemas.microsoft.com/office/drawing/2014/main" id="{32E1E55E-FE5C-448F-A4BC-75E9CAFEAB12}"/>
              </a:ext>
            </a:extLst>
          </p:cNvPr>
          <p:cNvSpPr txBox="1"/>
          <p:nvPr/>
        </p:nvSpPr>
        <p:spPr>
          <a:xfrm>
            <a:off x="1221590" y="2281157"/>
            <a:ext cx="4205052"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a:t>
            </a:r>
            <a:endParaRPr lang="en-ID" sz="1200">
              <a:solidFill>
                <a:schemeClr val="tx1">
                  <a:lumMod val="50000"/>
                  <a:lumOff val="50000"/>
                </a:schemeClr>
              </a:solidFill>
            </a:endParaRPr>
          </a:p>
        </p:txBody>
      </p:sp>
      <p:sp>
        <p:nvSpPr>
          <p:cNvPr id="91" name="LeftSub">
            <a:extLst>
              <a:ext uri="{FF2B5EF4-FFF2-40B4-BE49-F238E27FC236}">
                <a16:creationId xmlns:a16="http://schemas.microsoft.com/office/drawing/2014/main" id="{8D686873-D494-4FF1-9D44-F3383DE399A2}"/>
              </a:ext>
            </a:extLst>
          </p:cNvPr>
          <p:cNvSpPr txBox="1"/>
          <p:nvPr/>
        </p:nvSpPr>
        <p:spPr>
          <a:xfrm>
            <a:off x="1221590" y="2004070"/>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2" name="Left Text Body">
            <a:extLst>
              <a:ext uri="{FF2B5EF4-FFF2-40B4-BE49-F238E27FC236}">
                <a16:creationId xmlns:a16="http://schemas.microsoft.com/office/drawing/2014/main" id="{442C48F1-136C-4730-BF5E-939F51C970F2}"/>
              </a:ext>
            </a:extLst>
          </p:cNvPr>
          <p:cNvSpPr txBox="1"/>
          <p:nvPr/>
        </p:nvSpPr>
        <p:spPr>
          <a:xfrm>
            <a:off x="2252173" y="3832522"/>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3" name="LeftSub">
            <a:extLst>
              <a:ext uri="{FF2B5EF4-FFF2-40B4-BE49-F238E27FC236}">
                <a16:creationId xmlns:a16="http://schemas.microsoft.com/office/drawing/2014/main" id="{CF89CCC0-2FBD-4BF0-BDFF-3B64DC0C58BD}"/>
              </a:ext>
            </a:extLst>
          </p:cNvPr>
          <p:cNvSpPr txBox="1"/>
          <p:nvPr/>
        </p:nvSpPr>
        <p:spPr>
          <a:xfrm>
            <a:off x="2255754" y="3562697"/>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4" name="Left Text Body">
            <a:extLst>
              <a:ext uri="{FF2B5EF4-FFF2-40B4-BE49-F238E27FC236}">
                <a16:creationId xmlns:a16="http://schemas.microsoft.com/office/drawing/2014/main" id="{A82F9A14-73EE-4142-87AA-38E6215DC232}"/>
              </a:ext>
            </a:extLst>
          </p:cNvPr>
          <p:cNvSpPr txBox="1"/>
          <p:nvPr/>
        </p:nvSpPr>
        <p:spPr>
          <a:xfrm>
            <a:off x="2252173" y="5032668"/>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5" name="LeftSub">
            <a:extLst>
              <a:ext uri="{FF2B5EF4-FFF2-40B4-BE49-F238E27FC236}">
                <a16:creationId xmlns:a16="http://schemas.microsoft.com/office/drawing/2014/main" id="{70326102-D1B5-4E70-8DFB-584AD933A8D1}"/>
              </a:ext>
            </a:extLst>
          </p:cNvPr>
          <p:cNvSpPr txBox="1"/>
          <p:nvPr/>
        </p:nvSpPr>
        <p:spPr>
          <a:xfrm>
            <a:off x="2255754" y="4762843"/>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6" name="Icon 23">
            <a:extLst>
              <a:ext uri="{FF2B5EF4-FFF2-40B4-BE49-F238E27FC236}">
                <a16:creationId xmlns:a16="http://schemas.microsoft.com/office/drawing/2014/main" id="{D577A400-0D7B-4BDC-AF6C-94A8CE792C85}"/>
              </a:ext>
            </a:extLst>
          </p:cNvPr>
          <p:cNvSpPr/>
          <p:nvPr/>
        </p:nvSpPr>
        <p:spPr>
          <a:xfrm>
            <a:off x="1427994" y="5032668"/>
            <a:ext cx="344491" cy="344491"/>
          </a:xfrm>
          <a:custGeom>
            <a:avLst/>
            <a:gdLst>
              <a:gd name="connsiteX0" fmla="*/ 242888 w 485775"/>
              <a:gd name="connsiteY0" fmla="*/ 113854 h 485775"/>
              <a:gd name="connsiteX1" fmla="*/ 299814 w 485775"/>
              <a:gd name="connsiteY1" fmla="*/ 56927 h 485775"/>
              <a:gd name="connsiteX2" fmla="*/ 242888 w 485775"/>
              <a:gd name="connsiteY2" fmla="*/ 0 h 485775"/>
              <a:gd name="connsiteX3" fmla="*/ 185961 w 485775"/>
              <a:gd name="connsiteY3" fmla="*/ 56927 h 485775"/>
              <a:gd name="connsiteX4" fmla="*/ 242888 w 485775"/>
              <a:gd name="connsiteY4" fmla="*/ 113854 h 485775"/>
              <a:gd name="connsiteX5" fmla="*/ 242888 w 485775"/>
              <a:gd name="connsiteY5" fmla="*/ 37951 h 485775"/>
              <a:gd name="connsiteX6" fmla="*/ 261863 w 485775"/>
              <a:gd name="connsiteY6" fmla="*/ 56927 h 485775"/>
              <a:gd name="connsiteX7" fmla="*/ 242888 w 485775"/>
              <a:gd name="connsiteY7" fmla="*/ 75902 h 485775"/>
              <a:gd name="connsiteX8" fmla="*/ 223912 w 485775"/>
              <a:gd name="connsiteY8" fmla="*/ 56927 h 485775"/>
              <a:gd name="connsiteX9" fmla="*/ 242888 w 485775"/>
              <a:gd name="connsiteY9" fmla="*/ 37951 h 485775"/>
              <a:gd name="connsiteX10" fmla="*/ 347253 w 485775"/>
              <a:gd name="connsiteY10" fmla="*/ 301801 h 485775"/>
              <a:gd name="connsiteX11" fmla="*/ 315010 w 485775"/>
              <a:gd name="connsiteY11" fmla="*/ 358750 h 485775"/>
              <a:gd name="connsiteX12" fmla="*/ 313638 w 485775"/>
              <a:gd name="connsiteY12" fmla="*/ 359573 h 485775"/>
              <a:gd name="connsiteX13" fmla="*/ 299814 w 485775"/>
              <a:gd name="connsiteY13" fmla="*/ 383981 h 485775"/>
              <a:gd name="connsiteX14" fmla="*/ 299814 w 485775"/>
              <a:gd name="connsiteY14" fmla="*/ 466799 h 485775"/>
              <a:gd name="connsiteX15" fmla="*/ 280839 w 485775"/>
              <a:gd name="connsiteY15" fmla="*/ 485775 h 485775"/>
              <a:gd name="connsiteX16" fmla="*/ 261863 w 485775"/>
              <a:gd name="connsiteY16" fmla="*/ 466799 h 485775"/>
              <a:gd name="connsiteX17" fmla="*/ 261863 w 485775"/>
              <a:gd name="connsiteY17" fmla="*/ 383981 h 485775"/>
              <a:gd name="connsiteX18" fmla="*/ 294107 w 485775"/>
              <a:gd name="connsiteY18" fmla="*/ 327032 h 485775"/>
              <a:gd name="connsiteX19" fmla="*/ 295478 w 485775"/>
              <a:gd name="connsiteY19" fmla="*/ 326210 h 485775"/>
              <a:gd name="connsiteX20" fmla="*/ 309302 w 485775"/>
              <a:gd name="connsiteY20" fmla="*/ 301801 h 485775"/>
              <a:gd name="connsiteX21" fmla="*/ 309302 w 485775"/>
              <a:gd name="connsiteY21" fmla="*/ 217270 h 485775"/>
              <a:gd name="connsiteX22" fmla="*/ 242413 w 485775"/>
              <a:gd name="connsiteY22" fmla="*/ 169832 h 485775"/>
              <a:gd name="connsiteX23" fmla="*/ 175524 w 485775"/>
              <a:gd name="connsiteY23" fmla="*/ 217270 h 485775"/>
              <a:gd name="connsiteX24" fmla="*/ 175524 w 485775"/>
              <a:gd name="connsiteY24" fmla="*/ 301527 h 485775"/>
              <a:gd name="connsiteX25" fmla="*/ 189556 w 485775"/>
              <a:gd name="connsiteY25" fmla="*/ 326061 h 485775"/>
              <a:gd name="connsiteX26" fmla="*/ 191168 w 485775"/>
              <a:gd name="connsiteY26" fmla="*/ 327010 h 485775"/>
              <a:gd name="connsiteX27" fmla="*/ 223912 w 485775"/>
              <a:gd name="connsiteY27" fmla="*/ 384256 h 485775"/>
              <a:gd name="connsiteX28" fmla="*/ 223912 w 485775"/>
              <a:gd name="connsiteY28" fmla="*/ 466799 h 485775"/>
              <a:gd name="connsiteX29" fmla="*/ 204936 w 485775"/>
              <a:gd name="connsiteY29" fmla="*/ 485775 h 485775"/>
              <a:gd name="connsiteX30" fmla="*/ 185961 w 485775"/>
              <a:gd name="connsiteY30" fmla="*/ 466799 h 485775"/>
              <a:gd name="connsiteX31" fmla="*/ 185961 w 485775"/>
              <a:gd name="connsiteY31" fmla="*/ 384256 h 485775"/>
              <a:gd name="connsiteX32" fmla="*/ 171929 w 485775"/>
              <a:gd name="connsiteY32" fmla="*/ 359724 h 485775"/>
              <a:gd name="connsiteX33" fmla="*/ 170317 w 485775"/>
              <a:gd name="connsiteY33" fmla="*/ 358776 h 485775"/>
              <a:gd name="connsiteX34" fmla="*/ 137573 w 485775"/>
              <a:gd name="connsiteY34" fmla="*/ 301527 h 485775"/>
              <a:gd name="connsiteX35" fmla="*/ 137573 w 485775"/>
              <a:gd name="connsiteY35" fmla="*/ 217270 h 485775"/>
              <a:gd name="connsiteX36" fmla="*/ 170951 w 485775"/>
              <a:gd name="connsiteY36" fmla="*/ 150641 h 485775"/>
              <a:gd name="connsiteX37" fmla="*/ 242413 w 485775"/>
              <a:gd name="connsiteY37" fmla="*/ 131880 h 485775"/>
              <a:gd name="connsiteX38" fmla="*/ 313875 w 485775"/>
              <a:gd name="connsiteY38" fmla="*/ 150641 h 485775"/>
              <a:gd name="connsiteX39" fmla="*/ 347253 w 485775"/>
              <a:gd name="connsiteY39" fmla="*/ 217270 h 485775"/>
              <a:gd name="connsiteX40" fmla="*/ 94878 w 485775"/>
              <a:gd name="connsiteY40" fmla="*/ 151805 h 485775"/>
              <a:gd name="connsiteX41" fmla="*/ 151805 w 485775"/>
              <a:gd name="connsiteY41" fmla="*/ 94878 h 485775"/>
              <a:gd name="connsiteX42" fmla="*/ 94878 w 485775"/>
              <a:gd name="connsiteY42" fmla="*/ 37951 h 485775"/>
              <a:gd name="connsiteX43" fmla="*/ 37951 w 485775"/>
              <a:gd name="connsiteY43" fmla="*/ 94878 h 485775"/>
              <a:gd name="connsiteX44" fmla="*/ 94878 w 485775"/>
              <a:gd name="connsiteY44" fmla="*/ 151805 h 485775"/>
              <a:gd name="connsiteX45" fmla="*/ 94878 w 485775"/>
              <a:gd name="connsiteY45" fmla="*/ 75902 h 485775"/>
              <a:gd name="connsiteX46" fmla="*/ 113854 w 485775"/>
              <a:gd name="connsiteY46" fmla="*/ 94878 h 485775"/>
              <a:gd name="connsiteX47" fmla="*/ 94878 w 485775"/>
              <a:gd name="connsiteY47" fmla="*/ 113854 h 485775"/>
              <a:gd name="connsiteX48" fmla="*/ 75902 w 485775"/>
              <a:gd name="connsiteY48" fmla="*/ 94878 h 485775"/>
              <a:gd name="connsiteX49" fmla="*/ 94878 w 485775"/>
              <a:gd name="connsiteY49" fmla="*/ 75902 h 485775"/>
              <a:gd name="connsiteX50" fmla="*/ 151805 w 485775"/>
              <a:gd name="connsiteY50" fmla="*/ 400385 h 485775"/>
              <a:gd name="connsiteX51" fmla="*/ 151805 w 485775"/>
              <a:gd name="connsiteY51" fmla="*/ 466799 h 485775"/>
              <a:gd name="connsiteX52" fmla="*/ 132829 w 485775"/>
              <a:gd name="connsiteY52" fmla="*/ 485775 h 485775"/>
              <a:gd name="connsiteX53" fmla="*/ 113854 w 485775"/>
              <a:gd name="connsiteY53" fmla="*/ 466799 h 485775"/>
              <a:gd name="connsiteX54" fmla="*/ 113854 w 485775"/>
              <a:gd name="connsiteY54" fmla="*/ 400385 h 485775"/>
              <a:gd name="connsiteX55" fmla="*/ 132829 w 485775"/>
              <a:gd name="connsiteY55" fmla="*/ 381409 h 485775"/>
              <a:gd name="connsiteX56" fmla="*/ 151805 w 485775"/>
              <a:gd name="connsiteY56" fmla="*/ 400385 h 485775"/>
              <a:gd name="connsiteX57" fmla="*/ 111956 w 485775"/>
              <a:gd name="connsiteY57" fmla="*/ 189281 h 485775"/>
              <a:gd name="connsiteX58" fmla="*/ 92980 w 485775"/>
              <a:gd name="connsiteY58" fmla="*/ 208257 h 485775"/>
              <a:gd name="connsiteX59" fmla="*/ 37951 w 485775"/>
              <a:gd name="connsiteY59" fmla="*/ 243836 h 485775"/>
              <a:gd name="connsiteX60" fmla="*/ 37951 w 485775"/>
              <a:gd name="connsiteY60" fmla="*/ 324483 h 485775"/>
              <a:gd name="connsiteX61" fmla="*/ 49337 w 485775"/>
              <a:gd name="connsiteY61" fmla="*/ 347253 h 485775"/>
              <a:gd name="connsiteX62" fmla="*/ 75902 w 485775"/>
              <a:gd name="connsiteY62" fmla="*/ 400385 h 485775"/>
              <a:gd name="connsiteX63" fmla="*/ 75902 w 485775"/>
              <a:gd name="connsiteY63" fmla="*/ 466799 h 485775"/>
              <a:gd name="connsiteX64" fmla="*/ 56927 w 485775"/>
              <a:gd name="connsiteY64" fmla="*/ 485775 h 485775"/>
              <a:gd name="connsiteX65" fmla="*/ 37951 w 485775"/>
              <a:gd name="connsiteY65" fmla="*/ 466799 h 485775"/>
              <a:gd name="connsiteX66" fmla="*/ 37951 w 485775"/>
              <a:gd name="connsiteY66" fmla="*/ 400385 h 485775"/>
              <a:gd name="connsiteX67" fmla="*/ 26566 w 485775"/>
              <a:gd name="connsiteY67" fmla="*/ 377614 h 485775"/>
              <a:gd name="connsiteX68" fmla="*/ 0 w 485775"/>
              <a:gd name="connsiteY68" fmla="*/ 324483 h 485775"/>
              <a:gd name="connsiteX69" fmla="*/ 0 w 485775"/>
              <a:gd name="connsiteY69" fmla="*/ 243836 h 485775"/>
              <a:gd name="connsiteX70" fmla="*/ 30457 w 485775"/>
              <a:gd name="connsiteY70" fmla="*/ 185227 h 485775"/>
              <a:gd name="connsiteX71" fmla="*/ 92980 w 485775"/>
              <a:gd name="connsiteY71" fmla="*/ 170306 h 485775"/>
              <a:gd name="connsiteX72" fmla="*/ 111956 w 485775"/>
              <a:gd name="connsiteY72" fmla="*/ 189281 h 485775"/>
              <a:gd name="connsiteX73" fmla="*/ 390897 w 485775"/>
              <a:gd name="connsiteY73" fmla="*/ 151805 h 485775"/>
              <a:gd name="connsiteX74" fmla="*/ 447824 w 485775"/>
              <a:gd name="connsiteY74" fmla="*/ 94878 h 485775"/>
              <a:gd name="connsiteX75" fmla="*/ 390897 w 485775"/>
              <a:gd name="connsiteY75" fmla="*/ 37951 h 485775"/>
              <a:gd name="connsiteX76" fmla="*/ 333970 w 485775"/>
              <a:gd name="connsiteY76" fmla="*/ 94878 h 485775"/>
              <a:gd name="connsiteX77" fmla="*/ 390897 w 485775"/>
              <a:gd name="connsiteY77" fmla="*/ 151805 h 485775"/>
              <a:gd name="connsiteX78" fmla="*/ 390897 w 485775"/>
              <a:gd name="connsiteY78" fmla="*/ 75902 h 485775"/>
              <a:gd name="connsiteX79" fmla="*/ 409873 w 485775"/>
              <a:gd name="connsiteY79" fmla="*/ 94878 h 485775"/>
              <a:gd name="connsiteX80" fmla="*/ 390897 w 485775"/>
              <a:gd name="connsiteY80" fmla="*/ 113854 h 485775"/>
              <a:gd name="connsiteX81" fmla="*/ 371922 w 485775"/>
              <a:gd name="connsiteY81" fmla="*/ 94878 h 485775"/>
              <a:gd name="connsiteX82" fmla="*/ 390897 w 485775"/>
              <a:gd name="connsiteY82" fmla="*/ 75902 h 485775"/>
              <a:gd name="connsiteX83" fmla="*/ 371922 w 485775"/>
              <a:gd name="connsiteY83" fmla="*/ 400385 h 485775"/>
              <a:gd name="connsiteX84" fmla="*/ 371922 w 485775"/>
              <a:gd name="connsiteY84" fmla="*/ 466799 h 485775"/>
              <a:gd name="connsiteX85" fmla="*/ 352946 w 485775"/>
              <a:gd name="connsiteY85" fmla="*/ 485775 h 485775"/>
              <a:gd name="connsiteX86" fmla="*/ 333970 w 485775"/>
              <a:gd name="connsiteY86" fmla="*/ 466799 h 485775"/>
              <a:gd name="connsiteX87" fmla="*/ 333970 w 485775"/>
              <a:gd name="connsiteY87" fmla="*/ 400385 h 485775"/>
              <a:gd name="connsiteX88" fmla="*/ 352946 w 485775"/>
              <a:gd name="connsiteY88" fmla="*/ 381409 h 485775"/>
              <a:gd name="connsiteX89" fmla="*/ 371922 w 485775"/>
              <a:gd name="connsiteY89" fmla="*/ 400385 h 485775"/>
              <a:gd name="connsiteX90" fmla="*/ 485775 w 485775"/>
              <a:gd name="connsiteY90" fmla="*/ 243836 h 485775"/>
              <a:gd name="connsiteX91" fmla="*/ 485775 w 485775"/>
              <a:gd name="connsiteY91" fmla="*/ 324483 h 485775"/>
              <a:gd name="connsiteX92" fmla="*/ 459209 w 485775"/>
              <a:gd name="connsiteY92" fmla="*/ 377614 h 485775"/>
              <a:gd name="connsiteX93" fmla="*/ 447824 w 485775"/>
              <a:gd name="connsiteY93" fmla="*/ 400385 h 485775"/>
              <a:gd name="connsiteX94" fmla="*/ 447824 w 485775"/>
              <a:gd name="connsiteY94" fmla="*/ 466799 h 485775"/>
              <a:gd name="connsiteX95" fmla="*/ 428848 w 485775"/>
              <a:gd name="connsiteY95" fmla="*/ 485775 h 485775"/>
              <a:gd name="connsiteX96" fmla="*/ 409873 w 485775"/>
              <a:gd name="connsiteY96" fmla="*/ 466799 h 485775"/>
              <a:gd name="connsiteX97" fmla="*/ 409873 w 485775"/>
              <a:gd name="connsiteY97" fmla="*/ 400385 h 485775"/>
              <a:gd name="connsiteX98" fmla="*/ 436438 w 485775"/>
              <a:gd name="connsiteY98" fmla="*/ 347253 h 485775"/>
              <a:gd name="connsiteX99" fmla="*/ 447824 w 485775"/>
              <a:gd name="connsiteY99" fmla="*/ 324483 h 485775"/>
              <a:gd name="connsiteX100" fmla="*/ 447824 w 485775"/>
              <a:gd name="connsiteY100" fmla="*/ 243836 h 485775"/>
              <a:gd name="connsiteX101" fmla="*/ 392795 w 485775"/>
              <a:gd name="connsiteY101" fmla="*/ 208257 h 485775"/>
              <a:gd name="connsiteX102" fmla="*/ 373819 w 485775"/>
              <a:gd name="connsiteY102" fmla="*/ 189281 h 485775"/>
              <a:gd name="connsiteX103" fmla="*/ 392795 w 485775"/>
              <a:gd name="connsiteY103" fmla="*/ 170306 h 485775"/>
              <a:gd name="connsiteX104" fmla="*/ 455318 w 485775"/>
              <a:gd name="connsiteY104" fmla="*/ 185227 h 485775"/>
              <a:gd name="connsiteX105" fmla="*/ 485775 w 485775"/>
              <a:gd name="connsiteY105" fmla="*/ 2438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85775" h="485775">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347253" y="301801"/>
                </a:moveTo>
                <a:cubicBezTo>
                  <a:pt x="347253" y="324994"/>
                  <a:pt x="334897" y="346816"/>
                  <a:pt x="315010" y="358750"/>
                </a:cubicBezTo>
                <a:lnTo>
                  <a:pt x="313638" y="359573"/>
                </a:lnTo>
                <a:cubicBezTo>
                  <a:pt x="305110" y="364691"/>
                  <a:pt x="299814" y="374041"/>
                  <a:pt x="299814" y="383981"/>
                </a:cubicBezTo>
                <a:lnTo>
                  <a:pt x="299814" y="466799"/>
                </a:lnTo>
                <a:cubicBezTo>
                  <a:pt x="299814" y="477280"/>
                  <a:pt x="291320" y="485775"/>
                  <a:pt x="280839" y="485775"/>
                </a:cubicBezTo>
                <a:cubicBezTo>
                  <a:pt x="270358" y="485775"/>
                  <a:pt x="261863" y="477280"/>
                  <a:pt x="261863" y="466799"/>
                </a:cubicBezTo>
                <a:lnTo>
                  <a:pt x="261863" y="383981"/>
                </a:lnTo>
                <a:cubicBezTo>
                  <a:pt x="261863" y="360788"/>
                  <a:pt x="274219" y="338966"/>
                  <a:pt x="294107" y="327032"/>
                </a:cubicBezTo>
                <a:lnTo>
                  <a:pt x="295478" y="326210"/>
                </a:lnTo>
                <a:cubicBezTo>
                  <a:pt x="304006" y="321095"/>
                  <a:pt x="309302" y="311741"/>
                  <a:pt x="309302" y="301801"/>
                </a:cubicBezTo>
                <a:lnTo>
                  <a:pt x="309302" y="217270"/>
                </a:lnTo>
                <a:cubicBezTo>
                  <a:pt x="309302" y="178063"/>
                  <a:pt x="272926" y="169832"/>
                  <a:pt x="242413" y="169832"/>
                </a:cubicBezTo>
                <a:cubicBezTo>
                  <a:pt x="211900" y="169832"/>
                  <a:pt x="175524" y="178063"/>
                  <a:pt x="175524" y="217270"/>
                </a:cubicBezTo>
                <a:lnTo>
                  <a:pt x="175524" y="301527"/>
                </a:lnTo>
                <a:cubicBezTo>
                  <a:pt x="175524" y="311570"/>
                  <a:pt x="180902" y="320969"/>
                  <a:pt x="189556" y="326061"/>
                </a:cubicBezTo>
                <a:lnTo>
                  <a:pt x="191168" y="327010"/>
                </a:lnTo>
                <a:cubicBezTo>
                  <a:pt x="211367" y="338892"/>
                  <a:pt x="223912" y="360825"/>
                  <a:pt x="223912" y="384256"/>
                </a:cubicBezTo>
                <a:lnTo>
                  <a:pt x="223912" y="466799"/>
                </a:lnTo>
                <a:cubicBezTo>
                  <a:pt x="223912" y="477280"/>
                  <a:pt x="215417" y="485775"/>
                  <a:pt x="204936" y="485775"/>
                </a:cubicBezTo>
                <a:cubicBezTo>
                  <a:pt x="194455" y="485775"/>
                  <a:pt x="185961" y="477280"/>
                  <a:pt x="185961" y="466799"/>
                </a:cubicBezTo>
                <a:lnTo>
                  <a:pt x="185961" y="384256"/>
                </a:lnTo>
                <a:cubicBezTo>
                  <a:pt x="185961" y="374212"/>
                  <a:pt x="180583" y="364813"/>
                  <a:pt x="171929" y="359724"/>
                </a:cubicBezTo>
                <a:lnTo>
                  <a:pt x="170317" y="358776"/>
                </a:lnTo>
                <a:cubicBezTo>
                  <a:pt x="150118" y="346894"/>
                  <a:pt x="137573" y="324957"/>
                  <a:pt x="137573" y="301527"/>
                </a:cubicBezTo>
                <a:lnTo>
                  <a:pt x="137573" y="217270"/>
                </a:lnTo>
                <a:cubicBezTo>
                  <a:pt x="137573" y="188685"/>
                  <a:pt x="149114" y="165644"/>
                  <a:pt x="170951" y="150641"/>
                </a:cubicBezTo>
                <a:cubicBezTo>
                  <a:pt x="188815" y="138366"/>
                  <a:pt x="213527" y="131880"/>
                  <a:pt x="242413" y="131880"/>
                </a:cubicBezTo>
                <a:cubicBezTo>
                  <a:pt x="271299" y="131880"/>
                  <a:pt x="296012" y="138366"/>
                  <a:pt x="313875" y="150641"/>
                </a:cubicBezTo>
                <a:cubicBezTo>
                  <a:pt x="335712" y="165644"/>
                  <a:pt x="347253" y="188685"/>
                  <a:pt x="347253" y="217270"/>
                </a:cubicBezTo>
                <a:close/>
                <a:moveTo>
                  <a:pt x="94878" y="151805"/>
                </a:moveTo>
                <a:cubicBezTo>
                  <a:pt x="126269" y="151805"/>
                  <a:pt x="151805" y="126269"/>
                  <a:pt x="151805" y="94878"/>
                </a:cubicBezTo>
                <a:cubicBezTo>
                  <a:pt x="151805" y="63487"/>
                  <a:pt x="126269" y="37951"/>
                  <a:pt x="94878" y="37951"/>
                </a:cubicBezTo>
                <a:cubicBezTo>
                  <a:pt x="63487" y="37951"/>
                  <a:pt x="37951" y="63487"/>
                  <a:pt x="37951" y="94878"/>
                </a:cubicBezTo>
                <a:cubicBezTo>
                  <a:pt x="37951" y="126269"/>
                  <a:pt x="63487" y="151805"/>
                  <a:pt x="94878" y="151805"/>
                </a:cubicBezTo>
                <a:close/>
                <a:moveTo>
                  <a:pt x="94878" y="75902"/>
                </a:moveTo>
                <a:cubicBezTo>
                  <a:pt x="105340" y="75902"/>
                  <a:pt x="113854" y="84415"/>
                  <a:pt x="113854" y="94878"/>
                </a:cubicBezTo>
                <a:cubicBezTo>
                  <a:pt x="113854" y="105340"/>
                  <a:pt x="105340" y="113854"/>
                  <a:pt x="94878" y="113854"/>
                </a:cubicBezTo>
                <a:cubicBezTo>
                  <a:pt x="84415" y="113854"/>
                  <a:pt x="75902" y="105340"/>
                  <a:pt x="75902" y="94878"/>
                </a:cubicBezTo>
                <a:cubicBezTo>
                  <a:pt x="75902" y="84415"/>
                  <a:pt x="84415" y="75902"/>
                  <a:pt x="94878" y="75902"/>
                </a:cubicBezTo>
                <a:close/>
                <a:moveTo>
                  <a:pt x="151805" y="400385"/>
                </a:moveTo>
                <a:lnTo>
                  <a:pt x="151805" y="466799"/>
                </a:lnTo>
                <a:cubicBezTo>
                  <a:pt x="151805" y="477280"/>
                  <a:pt x="143310" y="485775"/>
                  <a:pt x="132829" y="485775"/>
                </a:cubicBezTo>
                <a:cubicBezTo>
                  <a:pt x="122348" y="485775"/>
                  <a:pt x="113854" y="477280"/>
                  <a:pt x="113854" y="466799"/>
                </a:cubicBezTo>
                <a:lnTo>
                  <a:pt x="113854" y="400385"/>
                </a:lnTo>
                <a:cubicBezTo>
                  <a:pt x="113854" y="389904"/>
                  <a:pt x="122348" y="381409"/>
                  <a:pt x="132829" y="381409"/>
                </a:cubicBezTo>
                <a:cubicBezTo>
                  <a:pt x="143310" y="381409"/>
                  <a:pt x="151805" y="389904"/>
                  <a:pt x="151805" y="400385"/>
                </a:cubicBezTo>
                <a:close/>
                <a:moveTo>
                  <a:pt x="111956" y="189281"/>
                </a:moveTo>
                <a:cubicBezTo>
                  <a:pt x="111956" y="199763"/>
                  <a:pt x="103461" y="208257"/>
                  <a:pt x="92980" y="208257"/>
                </a:cubicBezTo>
                <a:cubicBezTo>
                  <a:pt x="37951" y="208257"/>
                  <a:pt x="37951" y="234104"/>
                  <a:pt x="37951" y="243836"/>
                </a:cubicBezTo>
                <a:lnTo>
                  <a:pt x="37951" y="324483"/>
                </a:lnTo>
                <a:cubicBezTo>
                  <a:pt x="37951" y="333396"/>
                  <a:pt x="42206" y="341905"/>
                  <a:pt x="49337" y="347253"/>
                </a:cubicBezTo>
                <a:cubicBezTo>
                  <a:pt x="65970" y="359728"/>
                  <a:pt x="75902" y="379593"/>
                  <a:pt x="75902" y="400385"/>
                </a:cubicBezTo>
                <a:lnTo>
                  <a:pt x="75902" y="466799"/>
                </a:lnTo>
                <a:cubicBezTo>
                  <a:pt x="75902" y="477280"/>
                  <a:pt x="67408" y="485775"/>
                  <a:pt x="56927" y="485775"/>
                </a:cubicBezTo>
                <a:cubicBezTo>
                  <a:pt x="46446" y="485775"/>
                  <a:pt x="37951" y="477280"/>
                  <a:pt x="37951" y="466799"/>
                </a:cubicBezTo>
                <a:lnTo>
                  <a:pt x="37951" y="400385"/>
                </a:lnTo>
                <a:cubicBezTo>
                  <a:pt x="37951" y="391472"/>
                  <a:pt x="33696" y="382962"/>
                  <a:pt x="26566" y="377614"/>
                </a:cubicBezTo>
                <a:cubicBezTo>
                  <a:pt x="9933" y="365139"/>
                  <a:pt x="0" y="345274"/>
                  <a:pt x="0" y="324483"/>
                </a:cubicBezTo>
                <a:lnTo>
                  <a:pt x="0" y="243836"/>
                </a:lnTo>
                <a:cubicBezTo>
                  <a:pt x="0" y="218186"/>
                  <a:pt x="10533" y="197917"/>
                  <a:pt x="30457" y="185227"/>
                </a:cubicBezTo>
                <a:cubicBezTo>
                  <a:pt x="46001" y="175324"/>
                  <a:pt x="67037" y="170306"/>
                  <a:pt x="92980" y="170306"/>
                </a:cubicBezTo>
                <a:cubicBezTo>
                  <a:pt x="103461" y="170306"/>
                  <a:pt x="111956" y="178800"/>
                  <a:pt x="111956" y="189281"/>
                </a:cubicBezTo>
                <a:close/>
                <a:moveTo>
                  <a:pt x="390897" y="151805"/>
                </a:moveTo>
                <a:cubicBezTo>
                  <a:pt x="422288" y="151805"/>
                  <a:pt x="447824" y="126269"/>
                  <a:pt x="447824" y="94878"/>
                </a:cubicBezTo>
                <a:cubicBezTo>
                  <a:pt x="447824" y="63487"/>
                  <a:pt x="422288" y="37951"/>
                  <a:pt x="390897" y="37951"/>
                </a:cubicBezTo>
                <a:cubicBezTo>
                  <a:pt x="359506" y="37951"/>
                  <a:pt x="333970" y="63487"/>
                  <a:pt x="333970" y="94878"/>
                </a:cubicBezTo>
                <a:cubicBezTo>
                  <a:pt x="333970" y="126269"/>
                  <a:pt x="359506" y="151805"/>
                  <a:pt x="390897" y="151805"/>
                </a:cubicBezTo>
                <a:close/>
                <a:moveTo>
                  <a:pt x="390897" y="75902"/>
                </a:moveTo>
                <a:cubicBezTo>
                  <a:pt x="401360" y="75902"/>
                  <a:pt x="409873" y="84415"/>
                  <a:pt x="409873" y="94878"/>
                </a:cubicBezTo>
                <a:cubicBezTo>
                  <a:pt x="409873" y="105340"/>
                  <a:pt x="401360" y="113854"/>
                  <a:pt x="390897" y="113854"/>
                </a:cubicBezTo>
                <a:cubicBezTo>
                  <a:pt x="380435" y="113854"/>
                  <a:pt x="371922" y="105340"/>
                  <a:pt x="371922" y="94878"/>
                </a:cubicBezTo>
                <a:cubicBezTo>
                  <a:pt x="371922" y="84415"/>
                  <a:pt x="380435" y="75902"/>
                  <a:pt x="390897" y="75902"/>
                </a:cubicBezTo>
                <a:close/>
                <a:moveTo>
                  <a:pt x="371922" y="400385"/>
                </a:moveTo>
                <a:lnTo>
                  <a:pt x="371922" y="466799"/>
                </a:lnTo>
                <a:cubicBezTo>
                  <a:pt x="371922" y="477280"/>
                  <a:pt x="363427" y="485775"/>
                  <a:pt x="352946" y="485775"/>
                </a:cubicBezTo>
                <a:cubicBezTo>
                  <a:pt x="342465" y="485775"/>
                  <a:pt x="333970" y="477280"/>
                  <a:pt x="333970" y="466799"/>
                </a:cubicBezTo>
                <a:lnTo>
                  <a:pt x="333970" y="400385"/>
                </a:lnTo>
                <a:cubicBezTo>
                  <a:pt x="333970" y="389904"/>
                  <a:pt x="342465" y="381409"/>
                  <a:pt x="352946" y="381409"/>
                </a:cubicBezTo>
                <a:cubicBezTo>
                  <a:pt x="363427" y="381409"/>
                  <a:pt x="371922" y="389904"/>
                  <a:pt x="371922" y="400385"/>
                </a:cubicBezTo>
                <a:close/>
                <a:moveTo>
                  <a:pt x="485775" y="243836"/>
                </a:moveTo>
                <a:lnTo>
                  <a:pt x="485775" y="324483"/>
                </a:lnTo>
                <a:cubicBezTo>
                  <a:pt x="485775" y="345274"/>
                  <a:pt x="475842" y="365139"/>
                  <a:pt x="459209" y="377614"/>
                </a:cubicBezTo>
                <a:cubicBezTo>
                  <a:pt x="452079" y="382962"/>
                  <a:pt x="447824" y="391472"/>
                  <a:pt x="447824" y="400385"/>
                </a:cubicBezTo>
                <a:lnTo>
                  <a:pt x="447824" y="466799"/>
                </a:lnTo>
                <a:cubicBezTo>
                  <a:pt x="447824" y="477280"/>
                  <a:pt x="439329" y="485775"/>
                  <a:pt x="428848" y="485775"/>
                </a:cubicBezTo>
                <a:cubicBezTo>
                  <a:pt x="418367" y="485775"/>
                  <a:pt x="409873" y="477280"/>
                  <a:pt x="409873" y="466799"/>
                </a:cubicBezTo>
                <a:lnTo>
                  <a:pt x="409873" y="400385"/>
                </a:lnTo>
                <a:cubicBezTo>
                  <a:pt x="409873" y="379593"/>
                  <a:pt x="419805" y="359728"/>
                  <a:pt x="436438" y="347253"/>
                </a:cubicBezTo>
                <a:cubicBezTo>
                  <a:pt x="443569" y="341905"/>
                  <a:pt x="447824" y="333396"/>
                  <a:pt x="447824" y="324483"/>
                </a:cubicBezTo>
                <a:lnTo>
                  <a:pt x="447824" y="243836"/>
                </a:lnTo>
                <a:cubicBezTo>
                  <a:pt x="447824" y="234104"/>
                  <a:pt x="447824" y="208257"/>
                  <a:pt x="392795" y="208257"/>
                </a:cubicBezTo>
                <a:cubicBezTo>
                  <a:pt x="382314" y="208257"/>
                  <a:pt x="373819" y="199763"/>
                  <a:pt x="373819" y="189281"/>
                </a:cubicBezTo>
                <a:cubicBezTo>
                  <a:pt x="373819" y="178800"/>
                  <a:pt x="382314" y="170306"/>
                  <a:pt x="392795" y="170306"/>
                </a:cubicBezTo>
                <a:cubicBezTo>
                  <a:pt x="418738" y="170306"/>
                  <a:pt x="439774" y="175324"/>
                  <a:pt x="455318" y="185227"/>
                </a:cubicBezTo>
                <a:cubicBezTo>
                  <a:pt x="475242" y="197917"/>
                  <a:pt x="485775" y="218186"/>
                  <a:pt x="485775" y="243836"/>
                </a:cubicBezTo>
                <a:close/>
              </a:path>
            </a:pathLst>
          </a:custGeom>
          <a:solidFill>
            <a:schemeClr val="bg1"/>
          </a:solidFill>
          <a:ln w="949" cap="flat">
            <a:noFill/>
            <a:prstDash val="solid"/>
            <a:miter/>
          </a:ln>
        </p:spPr>
        <p:txBody>
          <a:bodyPr rtlCol="0" anchor="ctr"/>
          <a:lstStyle/>
          <a:p>
            <a:endParaRPr lang="en-ID"/>
          </a:p>
        </p:txBody>
      </p:sp>
      <p:sp>
        <p:nvSpPr>
          <p:cNvPr id="97" name="Icon 32">
            <a:extLst>
              <a:ext uri="{FF2B5EF4-FFF2-40B4-BE49-F238E27FC236}">
                <a16:creationId xmlns:a16="http://schemas.microsoft.com/office/drawing/2014/main" id="{0137A5B7-9F6D-4034-9481-8FE0B91A8B7E}"/>
              </a:ext>
            </a:extLst>
          </p:cNvPr>
          <p:cNvSpPr/>
          <p:nvPr/>
        </p:nvSpPr>
        <p:spPr>
          <a:xfrm>
            <a:off x="1437617" y="3801292"/>
            <a:ext cx="344478" cy="344491"/>
          </a:xfrm>
          <a:custGeom>
            <a:avLst/>
            <a:gdLst>
              <a:gd name="connsiteX0" fmla="*/ 241954 w 485756"/>
              <a:gd name="connsiteY0" fmla="*/ 485775 h 485775"/>
              <a:gd name="connsiteX1" fmla="*/ 233467 w 485756"/>
              <a:gd name="connsiteY1" fmla="*/ 483774 h 485775"/>
              <a:gd name="connsiteX2" fmla="*/ 123268 w 485756"/>
              <a:gd name="connsiteY2" fmla="*/ 395893 h 485775"/>
              <a:gd name="connsiteX3" fmla="*/ 44260 w 485756"/>
              <a:gd name="connsiteY3" fmla="*/ 278671 h 485775"/>
              <a:gd name="connsiteX4" fmla="*/ 45 w 485756"/>
              <a:gd name="connsiteY4" fmla="*/ 105485 h 485775"/>
              <a:gd name="connsiteX5" fmla="*/ 4685 w 485756"/>
              <a:gd name="connsiteY5" fmla="*/ 91691 h 485775"/>
              <a:gd name="connsiteX6" fmla="*/ 17735 w 485756"/>
              <a:gd name="connsiteY6" fmla="*/ 85238 h 485775"/>
              <a:gd name="connsiteX7" fmla="*/ 79713 w 485756"/>
              <a:gd name="connsiteY7" fmla="*/ 18976 h 485775"/>
              <a:gd name="connsiteX8" fmla="*/ 98689 w 485756"/>
              <a:gd name="connsiteY8" fmla="*/ 0 h 485775"/>
              <a:gd name="connsiteX9" fmla="*/ 387118 w 485756"/>
              <a:gd name="connsiteY9" fmla="*/ 0 h 485775"/>
              <a:gd name="connsiteX10" fmla="*/ 406093 w 485756"/>
              <a:gd name="connsiteY10" fmla="*/ 18976 h 485775"/>
              <a:gd name="connsiteX11" fmla="*/ 468034 w 485756"/>
              <a:gd name="connsiteY11" fmla="*/ 85238 h 485775"/>
              <a:gd name="connsiteX12" fmla="*/ 481228 w 485756"/>
              <a:gd name="connsiteY12" fmla="*/ 91872 h 485775"/>
              <a:gd name="connsiteX13" fmla="*/ 485672 w 485756"/>
              <a:gd name="connsiteY13" fmla="*/ 105959 h 485775"/>
              <a:gd name="connsiteX14" fmla="*/ 429446 w 485756"/>
              <a:gd name="connsiteY14" fmla="*/ 296401 h 485775"/>
              <a:gd name="connsiteX15" fmla="*/ 403777 w 485756"/>
              <a:gd name="connsiteY15" fmla="*/ 304228 h 485775"/>
              <a:gd name="connsiteX16" fmla="*/ 395949 w 485756"/>
              <a:gd name="connsiteY16" fmla="*/ 278559 h 485775"/>
              <a:gd name="connsiteX17" fmla="*/ 445923 w 485756"/>
              <a:gd name="connsiteY17" fmla="*/ 119909 h 485775"/>
              <a:gd name="connsiteX18" fmla="*/ 369880 w 485756"/>
              <a:gd name="connsiteY18" fmla="*/ 37951 h 485775"/>
              <a:gd name="connsiteX19" fmla="*/ 115926 w 485756"/>
              <a:gd name="connsiteY19" fmla="*/ 37951 h 485775"/>
              <a:gd name="connsiteX20" fmla="*/ 39394 w 485756"/>
              <a:gd name="connsiteY20" fmla="*/ 120035 h 485775"/>
              <a:gd name="connsiteX21" fmla="*/ 150138 w 485756"/>
              <a:gd name="connsiteY21" fmla="*/ 369046 h 485775"/>
              <a:gd name="connsiteX22" fmla="*/ 241847 w 485756"/>
              <a:gd name="connsiteY22" fmla="*/ 444989 h 485775"/>
              <a:gd name="connsiteX23" fmla="*/ 345186 w 485756"/>
              <a:gd name="connsiteY23" fmla="*/ 354106 h 485775"/>
              <a:gd name="connsiteX24" fmla="*/ 371908 w 485756"/>
              <a:gd name="connsiteY24" fmla="*/ 351634 h 485775"/>
              <a:gd name="connsiteX25" fmla="*/ 374380 w 485756"/>
              <a:gd name="connsiteY25" fmla="*/ 378355 h 485775"/>
              <a:gd name="connsiteX26" fmla="*/ 250597 w 485756"/>
              <a:gd name="connsiteY26" fmla="*/ 483692 h 485775"/>
              <a:gd name="connsiteX27" fmla="*/ 241954 w 485756"/>
              <a:gd name="connsiteY27" fmla="*/ 485775 h 485775"/>
              <a:gd name="connsiteX28" fmla="*/ 228616 w 485756"/>
              <a:gd name="connsiteY28" fmla="*/ 301604 h 485775"/>
              <a:gd name="connsiteX29" fmla="*/ 263402 w 485756"/>
              <a:gd name="connsiteY29" fmla="*/ 283485 h 485775"/>
              <a:gd name="connsiteX30" fmla="*/ 264043 w 485756"/>
              <a:gd name="connsiteY30" fmla="*/ 282644 h 485775"/>
              <a:gd name="connsiteX31" fmla="*/ 357954 w 485756"/>
              <a:gd name="connsiteY31" fmla="*/ 151464 h 485775"/>
              <a:gd name="connsiteX32" fmla="*/ 353569 w 485756"/>
              <a:gd name="connsiteY32" fmla="*/ 124991 h 485775"/>
              <a:gd name="connsiteX33" fmla="*/ 327096 w 485756"/>
              <a:gd name="connsiteY33" fmla="*/ 129371 h 485775"/>
              <a:gd name="connsiteX34" fmla="*/ 233564 w 485756"/>
              <a:gd name="connsiteY34" fmla="*/ 260021 h 485775"/>
              <a:gd name="connsiteX35" fmla="*/ 226092 w 485756"/>
              <a:gd name="connsiteY35" fmla="*/ 263735 h 485775"/>
              <a:gd name="connsiteX36" fmla="*/ 217964 w 485756"/>
              <a:gd name="connsiteY36" fmla="*/ 260833 h 485775"/>
              <a:gd name="connsiteX37" fmla="*/ 157520 w 485756"/>
              <a:gd name="connsiteY37" fmla="*/ 201845 h 485775"/>
              <a:gd name="connsiteX38" fmla="*/ 130688 w 485756"/>
              <a:gd name="connsiteY38" fmla="*/ 202172 h 485775"/>
              <a:gd name="connsiteX39" fmla="*/ 131014 w 485756"/>
              <a:gd name="connsiteY39" fmla="*/ 229004 h 485775"/>
              <a:gd name="connsiteX40" fmla="*/ 191565 w 485756"/>
              <a:gd name="connsiteY40" fmla="*/ 288095 h 485775"/>
              <a:gd name="connsiteX41" fmla="*/ 191736 w 485756"/>
              <a:gd name="connsiteY41" fmla="*/ 288258 h 485775"/>
              <a:gd name="connsiteX42" fmla="*/ 225399 w 485756"/>
              <a:gd name="connsiteY42" fmla="*/ 301708 h 485775"/>
              <a:gd name="connsiteX43" fmla="*/ 228616 w 485756"/>
              <a:gd name="connsiteY43" fmla="*/ 30160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56" h="485775">
                <a:moveTo>
                  <a:pt x="241954" y="485775"/>
                </a:moveTo>
                <a:cubicBezTo>
                  <a:pt x="239045" y="485775"/>
                  <a:pt x="236139" y="485108"/>
                  <a:pt x="233467" y="483774"/>
                </a:cubicBezTo>
                <a:cubicBezTo>
                  <a:pt x="231247" y="482662"/>
                  <a:pt x="178479" y="455907"/>
                  <a:pt x="123268" y="395893"/>
                </a:cubicBezTo>
                <a:cubicBezTo>
                  <a:pt x="90906" y="360721"/>
                  <a:pt x="64325" y="321280"/>
                  <a:pt x="44260" y="278671"/>
                </a:cubicBezTo>
                <a:cubicBezTo>
                  <a:pt x="19199" y="225450"/>
                  <a:pt x="4326" y="167182"/>
                  <a:pt x="45" y="105485"/>
                </a:cubicBezTo>
                <a:cubicBezTo>
                  <a:pt x="-303" y="100452"/>
                  <a:pt x="1368" y="95489"/>
                  <a:pt x="4685" y="91691"/>
                </a:cubicBezTo>
                <a:cubicBezTo>
                  <a:pt x="8006" y="87892"/>
                  <a:pt x="12698" y="85568"/>
                  <a:pt x="17735" y="85238"/>
                </a:cubicBezTo>
                <a:cubicBezTo>
                  <a:pt x="52488" y="82955"/>
                  <a:pt x="79713" y="53851"/>
                  <a:pt x="79713" y="18976"/>
                </a:cubicBezTo>
                <a:cubicBezTo>
                  <a:pt x="79713" y="8495"/>
                  <a:pt x="88208" y="0"/>
                  <a:pt x="98689" y="0"/>
                </a:cubicBezTo>
                <a:lnTo>
                  <a:pt x="387118" y="0"/>
                </a:lnTo>
                <a:cubicBezTo>
                  <a:pt x="397595" y="0"/>
                  <a:pt x="406093" y="8495"/>
                  <a:pt x="406093" y="18976"/>
                </a:cubicBezTo>
                <a:cubicBezTo>
                  <a:pt x="406093" y="53828"/>
                  <a:pt x="433300" y="82933"/>
                  <a:pt x="468034" y="85238"/>
                </a:cubicBezTo>
                <a:cubicBezTo>
                  <a:pt x="473149" y="85575"/>
                  <a:pt x="477908" y="87970"/>
                  <a:pt x="481228" y="91872"/>
                </a:cubicBezTo>
                <a:cubicBezTo>
                  <a:pt x="484553" y="95775"/>
                  <a:pt x="486154" y="100856"/>
                  <a:pt x="485672" y="105959"/>
                </a:cubicBezTo>
                <a:cubicBezTo>
                  <a:pt x="479183" y="174464"/>
                  <a:pt x="460266" y="238536"/>
                  <a:pt x="429446" y="296401"/>
                </a:cubicBezTo>
                <a:cubicBezTo>
                  <a:pt x="424517" y="305651"/>
                  <a:pt x="413024" y="309154"/>
                  <a:pt x="403777" y="304228"/>
                </a:cubicBezTo>
                <a:cubicBezTo>
                  <a:pt x="394526" y="299303"/>
                  <a:pt x="391024" y="287810"/>
                  <a:pt x="395949" y="278559"/>
                </a:cubicBezTo>
                <a:cubicBezTo>
                  <a:pt x="421767" y="230090"/>
                  <a:pt x="438544" y="176795"/>
                  <a:pt x="445923" y="119909"/>
                </a:cubicBezTo>
                <a:cubicBezTo>
                  <a:pt x="407068" y="109666"/>
                  <a:pt x="377218" y="77533"/>
                  <a:pt x="369880" y="37951"/>
                </a:cubicBezTo>
                <a:lnTo>
                  <a:pt x="115926" y="37951"/>
                </a:lnTo>
                <a:cubicBezTo>
                  <a:pt x="108558" y="77704"/>
                  <a:pt x="78490" y="109936"/>
                  <a:pt x="39394" y="120035"/>
                </a:cubicBezTo>
                <a:cubicBezTo>
                  <a:pt x="49367" y="215766"/>
                  <a:pt x="86577" y="299466"/>
                  <a:pt x="150138" y="369046"/>
                </a:cubicBezTo>
                <a:cubicBezTo>
                  <a:pt x="188185" y="410692"/>
                  <a:pt x="225488" y="435264"/>
                  <a:pt x="241847" y="444989"/>
                </a:cubicBezTo>
                <a:cubicBezTo>
                  <a:pt x="259748" y="434100"/>
                  <a:pt x="303039" y="404840"/>
                  <a:pt x="345186" y="354106"/>
                </a:cubicBezTo>
                <a:cubicBezTo>
                  <a:pt x="351883" y="346041"/>
                  <a:pt x="363847" y="344937"/>
                  <a:pt x="371908" y="351634"/>
                </a:cubicBezTo>
                <a:cubicBezTo>
                  <a:pt x="379968" y="358331"/>
                  <a:pt x="381077" y="370294"/>
                  <a:pt x="374380" y="378355"/>
                </a:cubicBezTo>
                <a:cubicBezTo>
                  <a:pt x="314399" y="450559"/>
                  <a:pt x="253177" y="482373"/>
                  <a:pt x="250597" y="483692"/>
                </a:cubicBezTo>
                <a:cubicBezTo>
                  <a:pt x="247884" y="485082"/>
                  <a:pt x="244919" y="485775"/>
                  <a:pt x="241954" y="485775"/>
                </a:cubicBezTo>
                <a:close/>
                <a:moveTo>
                  <a:pt x="228616" y="301604"/>
                </a:moveTo>
                <a:cubicBezTo>
                  <a:pt x="242199" y="300700"/>
                  <a:pt x="254878" y="294096"/>
                  <a:pt x="263402" y="283485"/>
                </a:cubicBezTo>
                <a:cubicBezTo>
                  <a:pt x="263624" y="283211"/>
                  <a:pt x="263836" y="282929"/>
                  <a:pt x="264043" y="282644"/>
                </a:cubicBezTo>
                <a:lnTo>
                  <a:pt x="357954" y="151464"/>
                </a:lnTo>
                <a:cubicBezTo>
                  <a:pt x="364054" y="142943"/>
                  <a:pt x="362090" y="131091"/>
                  <a:pt x="353569" y="124991"/>
                </a:cubicBezTo>
                <a:cubicBezTo>
                  <a:pt x="345049" y="118890"/>
                  <a:pt x="333193" y="120854"/>
                  <a:pt x="327096" y="129371"/>
                </a:cubicBezTo>
                <a:lnTo>
                  <a:pt x="233564" y="260021"/>
                </a:lnTo>
                <a:cubicBezTo>
                  <a:pt x="231010" y="262982"/>
                  <a:pt x="227808" y="263620"/>
                  <a:pt x="226092" y="263735"/>
                </a:cubicBezTo>
                <a:cubicBezTo>
                  <a:pt x="224332" y="263850"/>
                  <a:pt x="220948" y="263631"/>
                  <a:pt x="217964" y="260833"/>
                </a:cubicBezTo>
                <a:lnTo>
                  <a:pt x="157520" y="201845"/>
                </a:lnTo>
                <a:cubicBezTo>
                  <a:pt x="150019" y="194522"/>
                  <a:pt x="138007" y="194674"/>
                  <a:pt x="130688" y="202172"/>
                </a:cubicBezTo>
                <a:cubicBezTo>
                  <a:pt x="123368" y="209673"/>
                  <a:pt x="123513" y="221685"/>
                  <a:pt x="131014" y="229004"/>
                </a:cubicBezTo>
                <a:lnTo>
                  <a:pt x="191565" y="288095"/>
                </a:lnTo>
                <a:cubicBezTo>
                  <a:pt x="191621" y="288151"/>
                  <a:pt x="191676" y="288207"/>
                  <a:pt x="191736" y="288258"/>
                </a:cubicBezTo>
                <a:cubicBezTo>
                  <a:pt x="200812" y="296901"/>
                  <a:pt x="212931" y="301708"/>
                  <a:pt x="225399" y="301708"/>
                </a:cubicBezTo>
                <a:cubicBezTo>
                  <a:pt x="226466" y="301712"/>
                  <a:pt x="227541" y="301675"/>
                  <a:pt x="228616" y="301604"/>
                </a:cubicBezTo>
                <a:close/>
              </a:path>
            </a:pathLst>
          </a:custGeom>
          <a:solidFill>
            <a:schemeClr val="bg1"/>
          </a:solidFill>
          <a:ln w="949" cap="flat">
            <a:noFill/>
            <a:prstDash val="solid"/>
            <a:miter/>
          </a:ln>
        </p:spPr>
        <p:txBody>
          <a:bodyPr rtlCol="0" anchor="ctr"/>
          <a:lstStyle/>
          <a:p>
            <a:endParaRPr lang="en-ID"/>
          </a:p>
        </p:txBody>
      </p:sp>
      <p:grpSp>
        <p:nvGrpSpPr>
          <p:cNvPr id="34" name="Group 33">
            <a:extLst>
              <a:ext uri="{FF2B5EF4-FFF2-40B4-BE49-F238E27FC236}">
                <a16:creationId xmlns:a16="http://schemas.microsoft.com/office/drawing/2014/main" id="{98C3EB8F-6BA6-4DFF-AF81-792244A60A6D}"/>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BABFCE7C-6372-4C16-A127-71613AFF7C26}"/>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F5BA76AD-0BF6-464F-9199-3FFDD338A79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F3C88DA0-5214-4F7A-9D61-9EC6E0DA1A5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E3AA9939-9885-4C17-860A-2C4721606E2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3E72FBA-3CA2-4FF9-B91E-1529D352610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88080878-D0CB-4B06-8D8A-36497096FE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097085EC-F8B7-489E-8207-7134D3B9A21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A73E6FE-77AD-4FB1-BB36-1F9A4C15BC4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1FB7A45-21DA-4C0C-87B7-25806474E00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150AF010-7142-4FB4-8B43-F57F3976D002}"/>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83DE0ED6-0FAB-40EA-ADEE-7771F85F1C0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679F57B9-072E-410B-80A2-F0F9FF2A280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5BC9400E-3FE5-4DC0-B94D-21C0D226E27F}"/>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8227899B-3586-4BD5-980B-08B41520A622}"/>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28</a:t>
                </a:fld>
                <a:endParaRPr lang="en-ID">
                  <a:solidFill>
                    <a:schemeClr val="bg1"/>
                  </a:solidFill>
                  <a:latin typeface="+mj-lt"/>
                </a:endParaRPr>
              </a:p>
            </p:txBody>
          </p:sp>
        </p:grpSp>
      </p:grpSp>
      <p:sp>
        <p:nvSpPr>
          <p:cNvPr id="49" name="TextBox 48">
            <a:extLst>
              <a:ext uri="{FF2B5EF4-FFF2-40B4-BE49-F238E27FC236}">
                <a16:creationId xmlns:a16="http://schemas.microsoft.com/office/drawing/2014/main" id="{424E2141-0CFF-4329-B32A-0EED6EADB75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1140205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a:extLst>
              <a:ext uri="{FF2B5EF4-FFF2-40B4-BE49-F238E27FC236}">
                <a16:creationId xmlns:a16="http://schemas.microsoft.com/office/drawing/2014/main" id="{2A35CC21-C789-4F90-A6D0-65FF7840A097}"/>
              </a:ext>
            </a:extLst>
          </p:cNvPr>
          <p:cNvGrpSpPr/>
          <p:nvPr/>
        </p:nvGrpSpPr>
        <p:grpSpPr>
          <a:xfrm>
            <a:off x="0" y="0"/>
            <a:ext cx="12193588" cy="6858000"/>
            <a:chOff x="0" y="0"/>
            <a:chExt cx="12193588" cy="6858000"/>
          </a:xfrm>
        </p:grpSpPr>
        <p:grpSp>
          <p:nvGrpSpPr>
            <p:cNvPr id="46" name="Group 45">
              <a:extLst>
                <a:ext uri="{FF2B5EF4-FFF2-40B4-BE49-F238E27FC236}">
                  <a16:creationId xmlns:a16="http://schemas.microsoft.com/office/drawing/2014/main" id="{7530D95B-FA78-419A-BC7B-348030EE20F1}"/>
                </a:ext>
              </a:extLst>
            </p:cNvPr>
            <p:cNvGrpSpPr/>
            <p:nvPr/>
          </p:nvGrpSpPr>
          <p:grpSpPr>
            <a:xfrm>
              <a:off x="0" y="0"/>
              <a:ext cx="5524500" cy="446088"/>
              <a:chOff x="0" y="0"/>
              <a:chExt cx="5524500" cy="446088"/>
            </a:xfrm>
          </p:grpSpPr>
          <p:sp>
            <p:nvSpPr>
              <p:cNvPr id="52" name="Rectangle 51">
                <a:extLst>
                  <a:ext uri="{FF2B5EF4-FFF2-40B4-BE49-F238E27FC236}">
                    <a16:creationId xmlns:a16="http://schemas.microsoft.com/office/drawing/2014/main" id="{31C314EF-B84A-4E33-829A-05D522D53B60}"/>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Icon 23">
                <a:extLst>
                  <a:ext uri="{FF2B5EF4-FFF2-40B4-BE49-F238E27FC236}">
                    <a16:creationId xmlns:a16="http://schemas.microsoft.com/office/drawing/2014/main" id="{654801E7-A7A7-4FF2-A653-0B5990F7FC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734B3B01-F141-45BB-923D-7B09EA5EB3F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Footer">
                <a:extLst>
                  <a:ext uri="{FF2B5EF4-FFF2-40B4-BE49-F238E27FC236}">
                    <a16:creationId xmlns:a16="http://schemas.microsoft.com/office/drawing/2014/main" id="{6EC44241-8EB1-4BCD-BB2D-AC462AD5F00A}"/>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6" name="PpFooter">
                <a:extLst>
                  <a:ext uri="{FF2B5EF4-FFF2-40B4-BE49-F238E27FC236}">
                    <a16:creationId xmlns:a16="http://schemas.microsoft.com/office/drawing/2014/main" id="{D056F043-C77E-4ED6-A16E-DCB5416AA0F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7" name="PpFooter">
                <a:extLst>
                  <a:ext uri="{FF2B5EF4-FFF2-40B4-BE49-F238E27FC236}">
                    <a16:creationId xmlns:a16="http://schemas.microsoft.com/office/drawing/2014/main" id="{B91AC939-494D-4226-B778-4E7789A82D4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8" name="Straight Connector 57">
                <a:extLst>
                  <a:ext uri="{FF2B5EF4-FFF2-40B4-BE49-F238E27FC236}">
                    <a16:creationId xmlns:a16="http://schemas.microsoft.com/office/drawing/2014/main" id="{F07E9A99-2132-43ED-974F-EE274FC29AB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BDA97-BF30-457A-80B3-74C1D8417C70}"/>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37A30070-4C87-4704-B8EB-7DCC83E57487}"/>
                </a:ext>
              </a:extLst>
            </p:cNvPr>
            <p:cNvGrpSpPr/>
            <p:nvPr/>
          </p:nvGrpSpPr>
          <p:grpSpPr>
            <a:xfrm>
              <a:off x="11747500" y="6416675"/>
              <a:ext cx="446088" cy="441325"/>
              <a:chOff x="11747500" y="6416675"/>
              <a:chExt cx="446088" cy="441325"/>
            </a:xfrm>
          </p:grpSpPr>
          <p:grpSp>
            <p:nvGrpSpPr>
              <p:cNvPr id="48" name="Group 47">
                <a:extLst>
                  <a:ext uri="{FF2B5EF4-FFF2-40B4-BE49-F238E27FC236}">
                    <a16:creationId xmlns:a16="http://schemas.microsoft.com/office/drawing/2014/main" id="{7E227D54-464F-4CDD-BEDF-C12E0FEC0F31}"/>
                  </a:ext>
                </a:extLst>
              </p:cNvPr>
              <p:cNvGrpSpPr/>
              <p:nvPr/>
            </p:nvGrpSpPr>
            <p:grpSpPr>
              <a:xfrm>
                <a:off x="11747500" y="6416675"/>
                <a:ext cx="446088" cy="441325"/>
                <a:chOff x="11747500" y="6416674"/>
                <a:chExt cx="446088" cy="441325"/>
              </a:xfrm>
            </p:grpSpPr>
            <p:sp>
              <p:nvSpPr>
                <p:cNvPr id="50" name="Freeform 85">
                  <a:extLst>
                    <a:ext uri="{FF2B5EF4-FFF2-40B4-BE49-F238E27FC236}">
                      <a16:creationId xmlns:a16="http://schemas.microsoft.com/office/drawing/2014/main" id="{F4039B27-2C96-48D9-B56C-DDCC2970CDD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1" name="Freeform: Shape 50">
                  <a:extLst>
                    <a:ext uri="{FF2B5EF4-FFF2-40B4-BE49-F238E27FC236}">
                      <a16:creationId xmlns:a16="http://schemas.microsoft.com/office/drawing/2014/main" id="{E0F311A5-CA98-4080-A17B-D04B00A12C15}"/>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9" name="SlideNo">
                <a:extLst>
                  <a:ext uri="{FF2B5EF4-FFF2-40B4-BE49-F238E27FC236}">
                    <a16:creationId xmlns:a16="http://schemas.microsoft.com/office/drawing/2014/main" id="{EC472038-C2F9-47D1-9EE9-6BAE5E44E26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29</a:t>
                </a:fld>
                <a:endParaRPr lang="en-ID">
                  <a:solidFill>
                    <a:schemeClr val="bg1"/>
                  </a:solidFill>
                  <a:latin typeface="+mj-lt"/>
                </a:endParaRPr>
              </a:p>
            </p:txBody>
          </p:sp>
        </p:grpSp>
      </p:grpSp>
      <p:sp>
        <p:nvSpPr>
          <p:cNvPr id="113" name="TextBox 112">
            <a:extLst>
              <a:ext uri="{FF2B5EF4-FFF2-40B4-BE49-F238E27FC236}">
                <a16:creationId xmlns:a16="http://schemas.microsoft.com/office/drawing/2014/main" id="{9F57B259-E9D3-49C4-BE9B-B80756ABAE57}"/>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114" name="Group 113">
            <a:extLst>
              <a:ext uri="{FF2B5EF4-FFF2-40B4-BE49-F238E27FC236}">
                <a16:creationId xmlns:a16="http://schemas.microsoft.com/office/drawing/2014/main" id="{A57C6302-56EA-4AEF-948D-EE521331FB07}"/>
              </a:ext>
            </a:extLst>
          </p:cNvPr>
          <p:cNvGrpSpPr/>
          <p:nvPr/>
        </p:nvGrpSpPr>
        <p:grpSpPr>
          <a:xfrm>
            <a:off x="1110640" y="1940257"/>
            <a:ext cx="6001164" cy="3361037"/>
            <a:chOff x="5081784" y="1940257"/>
            <a:chExt cx="6001164" cy="3361037"/>
          </a:xfrm>
        </p:grpSpPr>
        <p:sp>
          <p:nvSpPr>
            <p:cNvPr id="61" name="Freeform: Shape 60">
              <a:extLst>
                <a:ext uri="{FF2B5EF4-FFF2-40B4-BE49-F238E27FC236}">
                  <a16:creationId xmlns:a16="http://schemas.microsoft.com/office/drawing/2014/main" id="{42AC6619-599C-4601-AE35-19977CF572EF}"/>
                </a:ext>
              </a:extLst>
            </p:cNvPr>
            <p:cNvSpPr/>
            <p:nvPr/>
          </p:nvSpPr>
          <p:spPr>
            <a:xfrm flipV="1">
              <a:off x="5081784" y="3168588"/>
              <a:ext cx="1846034" cy="1344728"/>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2" name="Freeform: Shape 61">
              <a:extLst>
                <a:ext uri="{FF2B5EF4-FFF2-40B4-BE49-F238E27FC236}">
                  <a16:creationId xmlns:a16="http://schemas.microsoft.com/office/drawing/2014/main" id="{31AE7E0E-9578-4F16-8924-C108F3F23496}"/>
                </a:ext>
              </a:extLst>
            </p:cNvPr>
            <p:cNvSpPr/>
            <p:nvPr/>
          </p:nvSpPr>
          <p:spPr>
            <a:xfrm>
              <a:off x="6004800" y="3168588"/>
              <a:ext cx="923015" cy="1344723"/>
            </a:xfrm>
            <a:custGeom>
              <a:avLst/>
              <a:gdLst>
                <a:gd name="connsiteX0" fmla="*/ 1 w 837558"/>
                <a:gd name="connsiteY0" fmla="*/ 0 h 1115345"/>
                <a:gd name="connsiteX1" fmla="*/ 99888 w 837558"/>
                <a:gd name="connsiteY1" fmla="*/ 59235 h 1115345"/>
                <a:gd name="connsiteX2" fmla="*/ 837558 w 837558"/>
                <a:gd name="connsiteY2" fmla="*/ 1115345 h 1115345"/>
                <a:gd name="connsiteX3" fmla="*/ 0 w 837558"/>
                <a:gd name="connsiteY3" fmla="*/ 1115345 h 1115345"/>
                <a:gd name="connsiteX4" fmla="*/ 0 w 837558"/>
                <a:gd name="connsiteY4" fmla="*/ 0 h 1115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58" h="1115345">
                  <a:moveTo>
                    <a:pt x="1" y="0"/>
                  </a:moveTo>
                  <a:cubicBezTo>
                    <a:pt x="36153" y="0"/>
                    <a:pt x="72305" y="19745"/>
                    <a:pt x="99888" y="59235"/>
                  </a:cubicBezTo>
                  <a:lnTo>
                    <a:pt x="837558" y="1115345"/>
                  </a:lnTo>
                  <a:lnTo>
                    <a:pt x="0" y="1115345"/>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DE50CF2A-C9DA-4D40-991F-D65E048574C8}"/>
                </a:ext>
              </a:extLst>
            </p:cNvPr>
            <p:cNvSpPr/>
            <p:nvPr/>
          </p:nvSpPr>
          <p:spPr>
            <a:xfrm flipH="1" flipV="1">
              <a:off x="6466828" y="2757624"/>
              <a:ext cx="1846034" cy="1755690"/>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4" name="Freeform: Shape 63">
              <a:extLst>
                <a:ext uri="{FF2B5EF4-FFF2-40B4-BE49-F238E27FC236}">
                  <a16:creationId xmlns:a16="http://schemas.microsoft.com/office/drawing/2014/main" id="{46AA2D2C-D09C-47F4-A2B4-571064713D89}"/>
                </a:ext>
              </a:extLst>
            </p:cNvPr>
            <p:cNvSpPr/>
            <p:nvPr/>
          </p:nvSpPr>
          <p:spPr>
            <a:xfrm>
              <a:off x="7389844" y="2757624"/>
              <a:ext cx="923017" cy="1755688"/>
            </a:xfrm>
            <a:custGeom>
              <a:avLst/>
              <a:gdLst>
                <a:gd name="connsiteX0" fmla="*/ 1 w 837560"/>
                <a:gd name="connsiteY0" fmla="*/ 0 h 2078087"/>
                <a:gd name="connsiteX1" fmla="*/ 99888 w 837560"/>
                <a:gd name="connsiteY1" fmla="*/ 110365 h 2078087"/>
                <a:gd name="connsiteX2" fmla="*/ 837560 w 837560"/>
                <a:gd name="connsiteY2" fmla="*/ 2078087 h 2078087"/>
                <a:gd name="connsiteX3" fmla="*/ 837560 w 837560"/>
                <a:gd name="connsiteY3" fmla="*/ 2078087 h 2078087"/>
                <a:gd name="connsiteX4" fmla="*/ 0 w 837560"/>
                <a:gd name="connsiteY4" fmla="*/ 2078087 h 2078087"/>
                <a:gd name="connsiteX5" fmla="*/ 0 w 837560"/>
                <a:gd name="connsiteY5" fmla="*/ 0 h 207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078087">
                  <a:moveTo>
                    <a:pt x="1" y="0"/>
                  </a:moveTo>
                  <a:cubicBezTo>
                    <a:pt x="36153" y="0"/>
                    <a:pt x="72305" y="36789"/>
                    <a:pt x="99888" y="110365"/>
                  </a:cubicBezTo>
                  <a:lnTo>
                    <a:pt x="837560" y="2078087"/>
                  </a:lnTo>
                  <a:lnTo>
                    <a:pt x="837560" y="2078087"/>
                  </a:lnTo>
                  <a:lnTo>
                    <a:pt x="0" y="2078087"/>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5" name="Freeform: Shape 64">
              <a:extLst>
                <a:ext uri="{FF2B5EF4-FFF2-40B4-BE49-F238E27FC236}">
                  <a16:creationId xmlns:a16="http://schemas.microsoft.com/office/drawing/2014/main" id="{A2CE33B2-C280-4802-A8FA-AFAD4243B041}"/>
                </a:ext>
              </a:extLst>
            </p:cNvPr>
            <p:cNvSpPr/>
            <p:nvPr/>
          </p:nvSpPr>
          <p:spPr>
            <a:xfrm flipH="1" flipV="1">
              <a:off x="7851871" y="3011602"/>
              <a:ext cx="1846034" cy="1501712"/>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6" name="Freeform: Shape 65">
              <a:extLst>
                <a:ext uri="{FF2B5EF4-FFF2-40B4-BE49-F238E27FC236}">
                  <a16:creationId xmlns:a16="http://schemas.microsoft.com/office/drawing/2014/main" id="{C7C27930-2BBC-4F00-A656-6A54F40633DE}"/>
                </a:ext>
              </a:extLst>
            </p:cNvPr>
            <p:cNvSpPr/>
            <p:nvPr/>
          </p:nvSpPr>
          <p:spPr>
            <a:xfrm>
              <a:off x="8774887" y="3011602"/>
              <a:ext cx="923017" cy="1501710"/>
            </a:xfrm>
            <a:custGeom>
              <a:avLst/>
              <a:gdLst>
                <a:gd name="connsiteX0" fmla="*/ 1 w 837560"/>
                <a:gd name="connsiteY0" fmla="*/ 0 h 1777470"/>
                <a:gd name="connsiteX1" fmla="*/ 99888 w 837560"/>
                <a:gd name="connsiteY1" fmla="*/ 94400 h 1777470"/>
                <a:gd name="connsiteX2" fmla="*/ 837560 w 837560"/>
                <a:gd name="connsiteY2" fmla="*/ 1777470 h 1777470"/>
                <a:gd name="connsiteX3" fmla="*/ 0 w 837560"/>
                <a:gd name="connsiteY3" fmla="*/ 1777470 h 1777470"/>
                <a:gd name="connsiteX4" fmla="*/ 0 w 837560"/>
                <a:gd name="connsiteY4" fmla="*/ 0 h 1777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60" h="1777470">
                  <a:moveTo>
                    <a:pt x="1" y="0"/>
                  </a:moveTo>
                  <a:cubicBezTo>
                    <a:pt x="36153" y="0"/>
                    <a:pt x="72305" y="31467"/>
                    <a:pt x="99888" y="94400"/>
                  </a:cubicBezTo>
                  <a:lnTo>
                    <a:pt x="837560" y="1777470"/>
                  </a:lnTo>
                  <a:lnTo>
                    <a:pt x="0" y="1777470"/>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2BA892D2-486D-4A72-A5E0-4CDE779565B0}"/>
                </a:ext>
              </a:extLst>
            </p:cNvPr>
            <p:cNvSpPr/>
            <p:nvPr/>
          </p:nvSpPr>
          <p:spPr>
            <a:xfrm flipV="1">
              <a:off x="9236914" y="2636394"/>
              <a:ext cx="1846034" cy="1876919"/>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8" name="Freeform: Shape 67">
              <a:extLst>
                <a:ext uri="{FF2B5EF4-FFF2-40B4-BE49-F238E27FC236}">
                  <a16:creationId xmlns:a16="http://schemas.microsoft.com/office/drawing/2014/main" id="{BC90445A-F45E-401B-B938-E3683A736E63}"/>
                </a:ext>
              </a:extLst>
            </p:cNvPr>
            <p:cNvSpPr/>
            <p:nvPr/>
          </p:nvSpPr>
          <p:spPr>
            <a:xfrm>
              <a:off x="10159930" y="2636394"/>
              <a:ext cx="923017" cy="1876918"/>
            </a:xfrm>
            <a:custGeom>
              <a:avLst/>
              <a:gdLst>
                <a:gd name="connsiteX0" fmla="*/ 1 w 837560"/>
                <a:gd name="connsiteY0" fmla="*/ 0 h 2221578"/>
                <a:gd name="connsiteX1" fmla="*/ 99888 w 837560"/>
                <a:gd name="connsiteY1" fmla="*/ 117986 h 2221578"/>
                <a:gd name="connsiteX2" fmla="*/ 837560 w 837560"/>
                <a:gd name="connsiteY2" fmla="*/ 2221576 h 2221578"/>
                <a:gd name="connsiteX3" fmla="*/ 837560 w 837560"/>
                <a:gd name="connsiteY3" fmla="*/ 2221578 h 2221578"/>
                <a:gd name="connsiteX4" fmla="*/ 0 w 837560"/>
                <a:gd name="connsiteY4" fmla="*/ 2221578 h 2221578"/>
                <a:gd name="connsiteX5" fmla="*/ 0 w 837560"/>
                <a:gd name="connsiteY5" fmla="*/ 0 h 222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221578">
                  <a:moveTo>
                    <a:pt x="1" y="0"/>
                  </a:moveTo>
                  <a:cubicBezTo>
                    <a:pt x="36153" y="0"/>
                    <a:pt x="72305" y="39329"/>
                    <a:pt x="99888" y="117986"/>
                  </a:cubicBezTo>
                  <a:lnTo>
                    <a:pt x="837560" y="2221576"/>
                  </a:lnTo>
                  <a:lnTo>
                    <a:pt x="837560" y="2221578"/>
                  </a:lnTo>
                  <a:lnTo>
                    <a:pt x="0" y="2221578"/>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9" name="Oval 68">
              <a:extLst>
                <a:ext uri="{FF2B5EF4-FFF2-40B4-BE49-F238E27FC236}">
                  <a16:creationId xmlns:a16="http://schemas.microsoft.com/office/drawing/2014/main" id="{43FCC644-1E87-467B-8160-2DAFC7D669D7}"/>
                </a:ext>
              </a:extLst>
            </p:cNvPr>
            <p:cNvSpPr>
              <a:spLocks noChangeAspect="1"/>
            </p:cNvSpPr>
            <p:nvPr/>
          </p:nvSpPr>
          <p:spPr>
            <a:xfrm flipH="1">
              <a:off x="10066994"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0" name="Oval 69">
              <a:extLst>
                <a:ext uri="{FF2B5EF4-FFF2-40B4-BE49-F238E27FC236}">
                  <a16:creationId xmlns:a16="http://schemas.microsoft.com/office/drawing/2014/main" id="{908F9EBE-F06B-440E-874B-A53C23ABA4AC}"/>
                </a:ext>
              </a:extLst>
            </p:cNvPr>
            <p:cNvSpPr>
              <a:spLocks noChangeAspect="1"/>
            </p:cNvSpPr>
            <p:nvPr/>
          </p:nvSpPr>
          <p:spPr>
            <a:xfrm flipH="1">
              <a:off x="5911865"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1" name="Oval 70">
              <a:extLst>
                <a:ext uri="{FF2B5EF4-FFF2-40B4-BE49-F238E27FC236}">
                  <a16:creationId xmlns:a16="http://schemas.microsoft.com/office/drawing/2014/main" id="{1168F73C-06AB-4814-B980-AEF6AB8FA7AA}"/>
                </a:ext>
              </a:extLst>
            </p:cNvPr>
            <p:cNvSpPr>
              <a:spLocks noChangeAspect="1"/>
            </p:cNvSpPr>
            <p:nvPr/>
          </p:nvSpPr>
          <p:spPr>
            <a:xfrm flipH="1">
              <a:off x="7296908"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2" name="Oval 71">
              <a:extLst>
                <a:ext uri="{FF2B5EF4-FFF2-40B4-BE49-F238E27FC236}">
                  <a16:creationId xmlns:a16="http://schemas.microsoft.com/office/drawing/2014/main" id="{603FDD90-67F3-4F8A-91F3-FDB7814BA192}"/>
                </a:ext>
              </a:extLst>
            </p:cNvPr>
            <p:cNvSpPr>
              <a:spLocks noChangeAspect="1"/>
            </p:cNvSpPr>
            <p:nvPr/>
          </p:nvSpPr>
          <p:spPr>
            <a:xfrm flipH="1">
              <a:off x="8681952"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3" name="Rectangle 72">
              <a:extLst>
                <a:ext uri="{FF2B5EF4-FFF2-40B4-BE49-F238E27FC236}">
                  <a16:creationId xmlns:a16="http://schemas.microsoft.com/office/drawing/2014/main" id="{1CF50CDD-D6D8-441D-B6F7-07AB43EBDDCA}"/>
                </a:ext>
              </a:extLst>
            </p:cNvPr>
            <p:cNvSpPr/>
            <p:nvPr/>
          </p:nvSpPr>
          <p:spPr>
            <a:xfrm>
              <a:off x="10023906" y="5097786"/>
              <a:ext cx="272050"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Apr</a:t>
              </a:r>
              <a:endParaRPr lang="bg-BG" sz="1200" b="1" dirty="0">
                <a:solidFill>
                  <a:schemeClr val="tx1">
                    <a:lumMod val="65000"/>
                    <a:lumOff val="35000"/>
                  </a:schemeClr>
                </a:solidFill>
              </a:endParaRPr>
            </a:p>
          </p:txBody>
        </p:sp>
        <p:sp>
          <p:nvSpPr>
            <p:cNvPr id="74" name="Rectangle 73">
              <a:extLst>
                <a:ext uri="{FF2B5EF4-FFF2-40B4-BE49-F238E27FC236}">
                  <a16:creationId xmlns:a16="http://schemas.microsoft.com/office/drawing/2014/main" id="{0A73A646-2BA7-494F-978B-07F42DD2F52A}"/>
                </a:ext>
              </a:extLst>
            </p:cNvPr>
            <p:cNvSpPr/>
            <p:nvPr/>
          </p:nvSpPr>
          <p:spPr>
            <a:xfrm>
              <a:off x="8624730" y="5097786"/>
              <a:ext cx="300314"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Mar</a:t>
              </a:r>
              <a:endParaRPr lang="bg-BG" sz="1200" b="1" dirty="0">
                <a:solidFill>
                  <a:schemeClr val="tx1">
                    <a:lumMod val="65000"/>
                    <a:lumOff val="35000"/>
                  </a:schemeClr>
                </a:solidFill>
              </a:endParaRPr>
            </a:p>
          </p:txBody>
        </p:sp>
        <p:sp>
          <p:nvSpPr>
            <p:cNvPr id="75" name="Rectangle 74">
              <a:extLst>
                <a:ext uri="{FF2B5EF4-FFF2-40B4-BE49-F238E27FC236}">
                  <a16:creationId xmlns:a16="http://schemas.microsoft.com/office/drawing/2014/main" id="{0D495EAA-F66C-4FAB-B06D-91272A37EDA6}"/>
                </a:ext>
              </a:extLst>
            </p:cNvPr>
            <p:cNvSpPr/>
            <p:nvPr/>
          </p:nvSpPr>
          <p:spPr>
            <a:xfrm>
              <a:off x="7249403" y="5097786"/>
              <a:ext cx="280882"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Feb</a:t>
              </a:r>
              <a:endParaRPr lang="bg-BG" sz="1200" b="1" dirty="0">
                <a:solidFill>
                  <a:schemeClr val="tx1">
                    <a:lumMod val="65000"/>
                    <a:lumOff val="35000"/>
                  </a:schemeClr>
                </a:solidFill>
              </a:endParaRPr>
            </a:p>
          </p:txBody>
        </p:sp>
        <p:sp>
          <p:nvSpPr>
            <p:cNvPr id="76" name="Rectangle 75">
              <a:extLst>
                <a:ext uri="{FF2B5EF4-FFF2-40B4-BE49-F238E27FC236}">
                  <a16:creationId xmlns:a16="http://schemas.microsoft.com/office/drawing/2014/main" id="{577C0A1B-994B-4E89-AE15-B221E101E5E3}"/>
                </a:ext>
              </a:extLst>
            </p:cNvPr>
            <p:cNvSpPr/>
            <p:nvPr/>
          </p:nvSpPr>
          <p:spPr>
            <a:xfrm>
              <a:off x="5864358" y="5097786"/>
              <a:ext cx="280883"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Jan</a:t>
              </a:r>
              <a:endParaRPr lang="bg-BG" sz="1200" b="1"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D9E5EC3A-F687-4F9B-8BE9-F2B033A46A50}"/>
                </a:ext>
              </a:extLst>
            </p:cNvPr>
            <p:cNvGrpSpPr/>
            <p:nvPr/>
          </p:nvGrpSpPr>
          <p:grpSpPr>
            <a:xfrm>
              <a:off x="7138933" y="2061487"/>
              <a:ext cx="501823" cy="501823"/>
              <a:chOff x="3993595" y="1693636"/>
              <a:chExt cx="455362" cy="455362"/>
            </a:xfrm>
          </p:grpSpPr>
          <p:grpSp>
            <p:nvGrpSpPr>
              <p:cNvPr id="104" name="Group 103">
                <a:extLst>
                  <a:ext uri="{FF2B5EF4-FFF2-40B4-BE49-F238E27FC236}">
                    <a16:creationId xmlns:a16="http://schemas.microsoft.com/office/drawing/2014/main" id="{D01CAECA-0979-4B02-9EEB-86A83B9E560B}"/>
                  </a:ext>
                </a:extLst>
              </p:cNvPr>
              <p:cNvGrpSpPr/>
              <p:nvPr/>
            </p:nvGrpSpPr>
            <p:grpSpPr>
              <a:xfrm>
                <a:off x="3993595" y="1693636"/>
                <a:ext cx="455362" cy="455362"/>
                <a:chOff x="7682981" y="2018039"/>
                <a:chExt cx="551382" cy="551382"/>
              </a:xfrm>
            </p:grpSpPr>
            <p:sp>
              <p:nvSpPr>
                <p:cNvPr id="107" name="Shape">
                  <a:extLst>
                    <a:ext uri="{FF2B5EF4-FFF2-40B4-BE49-F238E27FC236}">
                      <a16:creationId xmlns:a16="http://schemas.microsoft.com/office/drawing/2014/main" id="{FBF3B2FD-DD00-4860-BDA3-879D1152F8D4}"/>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8" name="Shape">
                  <a:extLst>
                    <a:ext uri="{FF2B5EF4-FFF2-40B4-BE49-F238E27FC236}">
                      <a16:creationId xmlns:a16="http://schemas.microsoft.com/office/drawing/2014/main" id="{39D9B7BC-8A89-412D-BF5D-B5AB427527D7}"/>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5" name="Shape">
                <a:extLst>
                  <a:ext uri="{FF2B5EF4-FFF2-40B4-BE49-F238E27FC236}">
                    <a16:creationId xmlns:a16="http://schemas.microsoft.com/office/drawing/2014/main" id="{037D7757-A911-48B0-9258-44A44965272B}"/>
                  </a:ext>
                </a:extLst>
              </p:cNvPr>
              <p:cNvSpPr>
                <a:spLocks noChangeAspect="1"/>
              </p:cNvSpPr>
              <p:nvPr/>
            </p:nvSpPr>
            <p:spPr>
              <a:xfrm>
                <a:off x="4052790" y="175283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6" name="TextBox 34">
                <a:extLst>
                  <a:ext uri="{FF2B5EF4-FFF2-40B4-BE49-F238E27FC236}">
                    <a16:creationId xmlns:a16="http://schemas.microsoft.com/office/drawing/2014/main" id="{C74D738A-D700-479C-8170-1F40E8A8B753}"/>
                  </a:ext>
                </a:extLst>
              </p:cNvPr>
              <p:cNvSpPr txBox="1"/>
              <p:nvPr/>
            </p:nvSpPr>
            <p:spPr>
              <a:xfrm>
                <a:off x="4135210" y="1855745"/>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80%</a:t>
                </a:r>
              </a:p>
            </p:txBody>
          </p:sp>
        </p:grpSp>
        <p:grpSp>
          <p:nvGrpSpPr>
            <p:cNvPr id="78" name="Group 77">
              <a:extLst>
                <a:ext uri="{FF2B5EF4-FFF2-40B4-BE49-F238E27FC236}">
                  <a16:creationId xmlns:a16="http://schemas.microsoft.com/office/drawing/2014/main" id="{F9AEB5CA-5E30-48AD-8309-8BFE4EA1E813}"/>
                </a:ext>
              </a:extLst>
            </p:cNvPr>
            <p:cNvGrpSpPr/>
            <p:nvPr/>
          </p:nvGrpSpPr>
          <p:grpSpPr>
            <a:xfrm>
              <a:off x="8523977" y="2315465"/>
              <a:ext cx="501823" cy="501823"/>
              <a:chOff x="5272334" y="2212056"/>
              <a:chExt cx="455362" cy="455362"/>
            </a:xfrm>
          </p:grpSpPr>
          <p:grpSp>
            <p:nvGrpSpPr>
              <p:cNvPr id="99" name="Group 98">
                <a:extLst>
                  <a:ext uri="{FF2B5EF4-FFF2-40B4-BE49-F238E27FC236}">
                    <a16:creationId xmlns:a16="http://schemas.microsoft.com/office/drawing/2014/main" id="{3D20E69A-9278-4FFD-88DC-013C7AF29FF1}"/>
                  </a:ext>
                </a:extLst>
              </p:cNvPr>
              <p:cNvGrpSpPr/>
              <p:nvPr/>
            </p:nvGrpSpPr>
            <p:grpSpPr>
              <a:xfrm>
                <a:off x="5272334" y="2212056"/>
                <a:ext cx="455362" cy="455362"/>
                <a:chOff x="7682981" y="2018039"/>
                <a:chExt cx="551382" cy="551382"/>
              </a:xfrm>
            </p:grpSpPr>
            <p:sp>
              <p:nvSpPr>
                <p:cNvPr id="102" name="Shape">
                  <a:extLst>
                    <a:ext uri="{FF2B5EF4-FFF2-40B4-BE49-F238E27FC236}">
                      <a16:creationId xmlns:a16="http://schemas.microsoft.com/office/drawing/2014/main" id="{2DAF4513-6225-440B-9E75-57B31AA5D15C}"/>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3" name="Shape">
                  <a:extLst>
                    <a:ext uri="{FF2B5EF4-FFF2-40B4-BE49-F238E27FC236}">
                      <a16:creationId xmlns:a16="http://schemas.microsoft.com/office/drawing/2014/main" id="{8DAFE25A-C648-4CDC-8CBF-CEA27E8C56BB}"/>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0" name="Shape">
                <a:extLst>
                  <a:ext uri="{FF2B5EF4-FFF2-40B4-BE49-F238E27FC236}">
                    <a16:creationId xmlns:a16="http://schemas.microsoft.com/office/drawing/2014/main" id="{39E73793-116F-47ED-BAED-72FFBA7E84FD}"/>
                  </a:ext>
                </a:extLst>
              </p:cNvPr>
              <p:cNvSpPr>
                <a:spLocks noChangeAspect="1"/>
              </p:cNvSpPr>
              <p:nvPr/>
            </p:nvSpPr>
            <p:spPr>
              <a:xfrm>
                <a:off x="5331529" y="227125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1" name="TextBox 100">
                <a:extLst>
                  <a:ext uri="{FF2B5EF4-FFF2-40B4-BE49-F238E27FC236}">
                    <a16:creationId xmlns:a16="http://schemas.microsoft.com/office/drawing/2014/main" id="{5BAF865D-0D0E-4AA3-B191-3DB981445818}"/>
                  </a:ext>
                </a:extLst>
              </p:cNvPr>
              <p:cNvSpPr txBox="1"/>
              <p:nvPr/>
            </p:nvSpPr>
            <p:spPr>
              <a:xfrm>
                <a:off x="5420525" y="236962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a:solidFill>
                      <a:schemeClr val="bg1"/>
                    </a:solidFill>
                    <a:latin typeface="+mn-lt"/>
                  </a:rPr>
                  <a:t>78%</a:t>
                </a:r>
                <a:endParaRPr lang="en-US" sz="800" b="1" dirty="0">
                  <a:solidFill>
                    <a:schemeClr val="bg1"/>
                  </a:solidFill>
                  <a:latin typeface="+mn-lt"/>
                </a:endParaRPr>
              </a:p>
            </p:txBody>
          </p:sp>
        </p:grpSp>
        <p:grpSp>
          <p:nvGrpSpPr>
            <p:cNvPr id="79" name="Group 78">
              <a:extLst>
                <a:ext uri="{FF2B5EF4-FFF2-40B4-BE49-F238E27FC236}">
                  <a16:creationId xmlns:a16="http://schemas.microsoft.com/office/drawing/2014/main" id="{42610920-DE29-48A0-8E2F-5B7E538CD805}"/>
                </a:ext>
              </a:extLst>
            </p:cNvPr>
            <p:cNvGrpSpPr/>
            <p:nvPr/>
          </p:nvGrpSpPr>
          <p:grpSpPr>
            <a:xfrm>
              <a:off x="9909019" y="1940257"/>
              <a:ext cx="501823" cy="501823"/>
              <a:chOff x="6505372" y="1758657"/>
              <a:chExt cx="455362" cy="455362"/>
            </a:xfrm>
          </p:grpSpPr>
          <p:grpSp>
            <p:nvGrpSpPr>
              <p:cNvPr id="94" name="Group 93">
                <a:extLst>
                  <a:ext uri="{FF2B5EF4-FFF2-40B4-BE49-F238E27FC236}">
                    <a16:creationId xmlns:a16="http://schemas.microsoft.com/office/drawing/2014/main" id="{44012267-DB4F-4C4D-BDDC-461036343786}"/>
                  </a:ext>
                </a:extLst>
              </p:cNvPr>
              <p:cNvGrpSpPr/>
              <p:nvPr/>
            </p:nvGrpSpPr>
            <p:grpSpPr>
              <a:xfrm>
                <a:off x="6505372" y="1758657"/>
                <a:ext cx="455362" cy="455362"/>
                <a:chOff x="7682981" y="2018039"/>
                <a:chExt cx="551382" cy="551382"/>
              </a:xfrm>
            </p:grpSpPr>
            <p:sp>
              <p:nvSpPr>
                <p:cNvPr id="97" name="Shape">
                  <a:extLst>
                    <a:ext uri="{FF2B5EF4-FFF2-40B4-BE49-F238E27FC236}">
                      <a16:creationId xmlns:a16="http://schemas.microsoft.com/office/drawing/2014/main" id="{D5FD7BBC-CB0E-48E4-9A05-F4534194459A}"/>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8" name="Shape">
                  <a:extLst>
                    <a:ext uri="{FF2B5EF4-FFF2-40B4-BE49-F238E27FC236}">
                      <a16:creationId xmlns:a16="http://schemas.microsoft.com/office/drawing/2014/main" id="{3951B300-7142-4C80-96D9-1C5A22302FD2}"/>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5" name="Shape">
                <a:extLst>
                  <a:ext uri="{FF2B5EF4-FFF2-40B4-BE49-F238E27FC236}">
                    <a16:creationId xmlns:a16="http://schemas.microsoft.com/office/drawing/2014/main" id="{CF1963A5-523E-48B9-A546-F2526456D04E}"/>
                  </a:ext>
                </a:extLst>
              </p:cNvPr>
              <p:cNvSpPr>
                <a:spLocks noChangeAspect="1"/>
              </p:cNvSpPr>
              <p:nvPr/>
            </p:nvSpPr>
            <p:spPr>
              <a:xfrm>
                <a:off x="6564567" y="1817852"/>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6" name="TextBox 95">
                <a:extLst>
                  <a:ext uri="{FF2B5EF4-FFF2-40B4-BE49-F238E27FC236}">
                    <a16:creationId xmlns:a16="http://schemas.microsoft.com/office/drawing/2014/main" id="{58657E01-1856-445A-AF94-0FAE85EB9923}"/>
                  </a:ext>
                </a:extLst>
              </p:cNvPr>
              <p:cNvSpPr txBox="1"/>
              <p:nvPr/>
            </p:nvSpPr>
            <p:spPr>
              <a:xfrm>
                <a:off x="6645048" y="191984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85%</a:t>
                </a:r>
              </a:p>
            </p:txBody>
          </p:sp>
        </p:grpSp>
        <p:grpSp>
          <p:nvGrpSpPr>
            <p:cNvPr id="80" name="Group 79">
              <a:extLst>
                <a:ext uri="{FF2B5EF4-FFF2-40B4-BE49-F238E27FC236}">
                  <a16:creationId xmlns:a16="http://schemas.microsoft.com/office/drawing/2014/main" id="{E6ACE049-BCCC-4743-ABB1-E339080934F3}"/>
                </a:ext>
              </a:extLst>
            </p:cNvPr>
            <p:cNvGrpSpPr/>
            <p:nvPr/>
          </p:nvGrpSpPr>
          <p:grpSpPr>
            <a:xfrm>
              <a:off x="5753890" y="2472451"/>
              <a:ext cx="501823" cy="501823"/>
              <a:chOff x="2771976" y="2544730"/>
              <a:chExt cx="455362" cy="455362"/>
            </a:xfrm>
          </p:grpSpPr>
          <p:grpSp>
            <p:nvGrpSpPr>
              <p:cNvPr id="89" name="Group 88">
                <a:extLst>
                  <a:ext uri="{FF2B5EF4-FFF2-40B4-BE49-F238E27FC236}">
                    <a16:creationId xmlns:a16="http://schemas.microsoft.com/office/drawing/2014/main" id="{854A6E9C-4FBE-4C80-8EFC-559B9D3EE50D}"/>
                  </a:ext>
                </a:extLst>
              </p:cNvPr>
              <p:cNvGrpSpPr/>
              <p:nvPr/>
            </p:nvGrpSpPr>
            <p:grpSpPr>
              <a:xfrm>
                <a:off x="2771976" y="2544730"/>
                <a:ext cx="455362" cy="455362"/>
                <a:chOff x="7682981" y="2018039"/>
                <a:chExt cx="551382" cy="551382"/>
              </a:xfrm>
            </p:grpSpPr>
            <p:sp>
              <p:nvSpPr>
                <p:cNvPr id="92" name="Shape">
                  <a:extLst>
                    <a:ext uri="{FF2B5EF4-FFF2-40B4-BE49-F238E27FC236}">
                      <a16:creationId xmlns:a16="http://schemas.microsoft.com/office/drawing/2014/main" id="{8CE60060-202A-41C8-9820-9448709BD0DF}"/>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3" name="Shape">
                  <a:extLst>
                    <a:ext uri="{FF2B5EF4-FFF2-40B4-BE49-F238E27FC236}">
                      <a16:creationId xmlns:a16="http://schemas.microsoft.com/office/drawing/2014/main" id="{7B13495E-8B7F-412B-BAF7-29057A7659D4}"/>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0" name="Shape">
                <a:extLst>
                  <a:ext uri="{FF2B5EF4-FFF2-40B4-BE49-F238E27FC236}">
                    <a16:creationId xmlns:a16="http://schemas.microsoft.com/office/drawing/2014/main" id="{1015102C-E49B-4835-9594-A2BAA9FE41AE}"/>
                  </a:ext>
                </a:extLst>
              </p:cNvPr>
              <p:cNvSpPr>
                <a:spLocks noChangeAspect="1"/>
              </p:cNvSpPr>
              <p:nvPr/>
            </p:nvSpPr>
            <p:spPr>
              <a:xfrm>
                <a:off x="2831171" y="2603925"/>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1" name="TextBox 34">
                <a:extLst>
                  <a:ext uri="{FF2B5EF4-FFF2-40B4-BE49-F238E27FC236}">
                    <a16:creationId xmlns:a16="http://schemas.microsoft.com/office/drawing/2014/main" id="{0A28D852-EE11-418B-B815-1823AFE464A5}"/>
                  </a:ext>
                </a:extLst>
              </p:cNvPr>
              <p:cNvSpPr txBox="1"/>
              <p:nvPr/>
            </p:nvSpPr>
            <p:spPr>
              <a:xfrm>
                <a:off x="2908936" y="270810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40%</a:t>
                </a:r>
              </a:p>
            </p:txBody>
          </p:sp>
        </p:grpSp>
        <p:cxnSp>
          <p:nvCxnSpPr>
            <p:cNvPr id="81" name="Straight Connector 80">
              <a:extLst>
                <a:ext uri="{FF2B5EF4-FFF2-40B4-BE49-F238E27FC236}">
                  <a16:creationId xmlns:a16="http://schemas.microsoft.com/office/drawing/2014/main" id="{F3B7CA15-309C-4450-A177-81D027DC98B1}"/>
                </a:ext>
              </a:extLst>
            </p:cNvPr>
            <p:cNvCxnSpPr>
              <a:cxnSpLocks/>
              <a:stCxn id="105" idx="2"/>
              <a:endCxn id="90" idx="7"/>
            </p:cNvCxnSpPr>
            <p:nvPr/>
          </p:nvCxnSpPr>
          <p:spPr>
            <a:xfrm flipH="1">
              <a:off x="6136095" y="2312398"/>
              <a:ext cx="1068073" cy="27967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2" name="Straight Connector 81">
              <a:extLst>
                <a:ext uri="{FF2B5EF4-FFF2-40B4-BE49-F238E27FC236}">
                  <a16:creationId xmlns:a16="http://schemas.microsoft.com/office/drawing/2014/main" id="{4E600087-B2B0-493F-9484-E39AFD7B68AA}"/>
                </a:ext>
              </a:extLst>
            </p:cNvPr>
            <p:cNvCxnSpPr>
              <a:cxnSpLocks/>
              <a:stCxn id="100" idx="2"/>
              <a:endCxn id="105" idx="6"/>
            </p:cNvCxnSpPr>
            <p:nvPr/>
          </p:nvCxnSpPr>
          <p:spPr>
            <a:xfrm flipH="1" flipV="1">
              <a:off x="7575522" y="2312398"/>
              <a:ext cx="1013690" cy="25397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3" name="Straight Connector 82">
              <a:extLst>
                <a:ext uri="{FF2B5EF4-FFF2-40B4-BE49-F238E27FC236}">
                  <a16:creationId xmlns:a16="http://schemas.microsoft.com/office/drawing/2014/main" id="{A700FCC9-6289-43B0-AD6F-0BBA0B9D6D10}"/>
                </a:ext>
              </a:extLst>
            </p:cNvPr>
            <p:cNvCxnSpPr>
              <a:cxnSpLocks/>
              <a:stCxn id="95" idx="2"/>
              <a:endCxn id="100" idx="6"/>
            </p:cNvCxnSpPr>
            <p:nvPr/>
          </p:nvCxnSpPr>
          <p:spPr>
            <a:xfrm flipH="1">
              <a:off x="8960565" y="2191168"/>
              <a:ext cx="1013689" cy="37520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Connector 83">
              <a:extLst>
                <a:ext uri="{FF2B5EF4-FFF2-40B4-BE49-F238E27FC236}">
                  <a16:creationId xmlns:a16="http://schemas.microsoft.com/office/drawing/2014/main" id="{65D9B74E-D85A-4DA1-A6AA-AF560F77F644}"/>
                </a:ext>
              </a:extLst>
            </p:cNvPr>
            <p:cNvCxnSpPr>
              <a:cxnSpLocks/>
            </p:cNvCxnSpPr>
            <p:nvPr/>
          </p:nvCxnSpPr>
          <p:spPr>
            <a:xfrm>
              <a:off x="5081784" y="4886512"/>
              <a:ext cx="830081" cy="0"/>
            </a:xfrm>
            <a:prstGeom prst="line">
              <a:avLst/>
            </a:prstGeom>
            <a:noFill/>
            <a:ln w="19050">
              <a:solidFill>
                <a:schemeClr val="bg1">
                  <a:lumMod val="85000"/>
                </a:schemeClr>
              </a:solidFill>
              <a:prstDash val="sysDash"/>
              <a:head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Straight Connector 84">
              <a:extLst>
                <a:ext uri="{FF2B5EF4-FFF2-40B4-BE49-F238E27FC236}">
                  <a16:creationId xmlns:a16="http://schemas.microsoft.com/office/drawing/2014/main" id="{1C39F26E-E7C7-4ED0-B788-D23146026B91}"/>
                </a:ext>
              </a:extLst>
            </p:cNvPr>
            <p:cNvCxnSpPr>
              <a:cxnSpLocks/>
            </p:cNvCxnSpPr>
            <p:nvPr/>
          </p:nvCxnSpPr>
          <p:spPr>
            <a:xfrm>
              <a:off x="6097738"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6" name="Straight Connector 85">
              <a:extLst>
                <a:ext uri="{FF2B5EF4-FFF2-40B4-BE49-F238E27FC236}">
                  <a16:creationId xmlns:a16="http://schemas.microsoft.com/office/drawing/2014/main" id="{4134036D-5ACA-44FC-BE0A-2352CFE50A84}"/>
                </a:ext>
              </a:extLst>
            </p:cNvPr>
            <p:cNvCxnSpPr>
              <a:cxnSpLocks/>
              <a:endCxn id="72" idx="6"/>
            </p:cNvCxnSpPr>
            <p:nvPr/>
          </p:nvCxnSpPr>
          <p:spPr>
            <a:xfrm>
              <a:off x="7482781"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a:extLst>
                <a:ext uri="{FF2B5EF4-FFF2-40B4-BE49-F238E27FC236}">
                  <a16:creationId xmlns:a16="http://schemas.microsoft.com/office/drawing/2014/main" id="{C1703DC1-491E-4020-9636-0657872E28FD}"/>
                </a:ext>
              </a:extLst>
            </p:cNvPr>
            <p:cNvCxnSpPr>
              <a:cxnSpLocks/>
              <a:stCxn id="72" idx="2"/>
              <a:endCxn id="69" idx="6"/>
            </p:cNvCxnSpPr>
            <p:nvPr/>
          </p:nvCxnSpPr>
          <p:spPr>
            <a:xfrm>
              <a:off x="8867825" y="4886512"/>
              <a:ext cx="1199170"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a:extLst>
                <a:ext uri="{FF2B5EF4-FFF2-40B4-BE49-F238E27FC236}">
                  <a16:creationId xmlns:a16="http://schemas.microsoft.com/office/drawing/2014/main" id="{0254D1A1-EF73-4AD8-8C9E-6E2383A08720}"/>
                </a:ext>
              </a:extLst>
            </p:cNvPr>
            <p:cNvCxnSpPr>
              <a:cxnSpLocks/>
              <a:stCxn id="69" idx="2"/>
            </p:cNvCxnSpPr>
            <p:nvPr/>
          </p:nvCxnSpPr>
          <p:spPr>
            <a:xfrm>
              <a:off x="10252867" y="4886512"/>
              <a:ext cx="830081" cy="0"/>
            </a:xfrm>
            <a:prstGeom prst="line">
              <a:avLst/>
            </a:prstGeom>
            <a:noFill/>
            <a:ln w="19050">
              <a:solidFill>
                <a:schemeClr val="bg1">
                  <a:lumMod val="85000"/>
                </a:schemeClr>
              </a:solidFill>
              <a:prstDash val="sys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09" name="TextBox 108">
            <a:extLst>
              <a:ext uri="{FF2B5EF4-FFF2-40B4-BE49-F238E27FC236}">
                <a16:creationId xmlns:a16="http://schemas.microsoft.com/office/drawing/2014/main" id="{BC1B6F30-8CE8-4FC5-9ED4-DA6012644C7A}"/>
              </a:ext>
            </a:extLst>
          </p:cNvPr>
          <p:cNvSpPr txBox="1"/>
          <p:nvPr/>
        </p:nvSpPr>
        <p:spPr>
          <a:xfrm>
            <a:off x="8275635" y="2597540"/>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0" name="Rectangle 109">
            <a:extLst>
              <a:ext uri="{FF2B5EF4-FFF2-40B4-BE49-F238E27FC236}">
                <a16:creationId xmlns:a16="http://schemas.microsoft.com/office/drawing/2014/main" id="{D8A1B4CE-B696-4902-AE75-20FC6AEA69E5}"/>
              </a:ext>
            </a:extLst>
          </p:cNvPr>
          <p:cNvSpPr/>
          <p:nvPr/>
        </p:nvSpPr>
        <p:spPr>
          <a:xfrm flipH="1">
            <a:off x="9998343" y="2239929"/>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
        <p:nvSpPr>
          <p:cNvPr id="111" name="TextBox 110">
            <a:extLst>
              <a:ext uri="{FF2B5EF4-FFF2-40B4-BE49-F238E27FC236}">
                <a16:creationId xmlns:a16="http://schemas.microsoft.com/office/drawing/2014/main" id="{78332C8C-6D28-4CE6-B74C-EF23625CF8A0}"/>
              </a:ext>
            </a:extLst>
          </p:cNvPr>
          <p:cNvSpPr txBox="1"/>
          <p:nvPr/>
        </p:nvSpPr>
        <p:spPr>
          <a:xfrm>
            <a:off x="8275635" y="4189566"/>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2" name="Rectangle 111">
            <a:extLst>
              <a:ext uri="{FF2B5EF4-FFF2-40B4-BE49-F238E27FC236}">
                <a16:creationId xmlns:a16="http://schemas.microsoft.com/office/drawing/2014/main" id="{C7435513-1334-4DFB-AA23-2C47C94E262D}"/>
              </a:ext>
            </a:extLst>
          </p:cNvPr>
          <p:cNvSpPr/>
          <p:nvPr/>
        </p:nvSpPr>
        <p:spPr>
          <a:xfrm flipH="1">
            <a:off x="9998343" y="3831955"/>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Tree>
    <p:extLst>
      <p:ext uri="{BB962C8B-B14F-4D97-AF65-F5344CB8AC3E}">
        <p14:creationId xmlns:p14="http://schemas.microsoft.com/office/powerpoint/2010/main" val="3511710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6">
            <a:extLst>
              <a:ext uri="{FF2B5EF4-FFF2-40B4-BE49-F238E27FC236}">
                <a16:creationId xmlns:a16="http://schemas.microsoft.com/office/drawing/2014/main" id="{33D94F61-5998-450C-9A85-5AB6BD3C540E}"/>
              </a:ext>
            </a:extLst>
          </p:cNvPr>
          <p:cNvSpPr/>
          <p:nvPr/>
        </p:nvSpPr>
        <p:spPr>
          <a:xfrm>
            <a:off x="7124701" y="3557638"/>
            <a:ext cx="3915920" cy="2310311"/>
          </a:xfrm>
          <a:prstGeom prst="roundRect">
            <a:avLst>
              <a:gd name="adj" fmla="val 0"/>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620DBD93-BB48-45BD-8CCE-68E41B7C3DFF}"/>
              </a:ext>
            </a:extLst>
          </p:cNvPr>
          <p:cNvSpPr>
            <a:spLocks noGrp="1"/>
          </p:cNvSpPr>
          <p:nvPr>
            <p:ph type="pic" sz="quarter" idx="10"/>
          </p:nvPr>
        </p:nvSpPr>
        <p:spPr/>
      </p:sp>
      <p:cxnSp>
        <p:nvCxnSpPr>
          <p:cNvPr id="24" name="Straight Connector 23">
            <a:extLst>
              <a:ext uri="{FF2B5EF4-FFF2-40B4-BE49-F238E27FC236}">
                <a16:creationId xmlns:a16="http://schemas.microsoft.com/office/drawing/2014/main" id="{ADF5B130-4935-4A96-9403-BDC2B3874A67}"/>
              </a:ext>
            </a:extLst>
          </p:cNvPr>
          <p:cNvCxnSpPr>
            <a:cxnSpLocks/>
          </p:cNvCxnSpPr>
          <p:nvPr/>
        </p:nvCxnSpPr>
        <p:spPr>
          <a:xfrm>
            <a:off x="9081919" y="4240656"/>
            <a:ext cx="0" cy="9442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Icon 38">
            <a:extLst>
              <a:ext uri="{FF2B5EF4-FFF2-40B4-BE49-F238E27FC236}">
                <a16:creationId xmlns:a16="http://schemas.microsoft.com/office/drawing/2014/main" id="{2A2148B7-8EAA-4D05-8657-2309568A128F}"/>
              </a:ext>
            </a:extLst>
          </p:cNvPr>
          <p:cNvSpPr/>
          <p:nvPr/>
        </p:nvSpPr>
        <p:spPr>
          <a:xfrm>
            <a:off x="7780445" y="4126617"/>
            <a:ext cx="756945" cy="758425"/>
          </a:xfrm>
          <a:custGeom>
            <a:avLst/>
            <a:gdLst>
              <a:gd name="connsiteX0" fmla="*/ 368297 w 484826"/>
              <a:gd name="connsiteY0" fmla="*/ 218045 h 485775"/>
              <a:gd name="connsiteX1" fmla="*/ 368297 w 484826"/>
              <a:gd name="connsiteY1" fmla="*/ 145827 h 485775"/>
              <a:gd name="connsiteX2" fmla="*/ 387295 w 484826"/>
              <a:gd name="connsiteY2" fmla="*/ 145827 h 485775"/>
              <a:gd name="connsiteX3" fmla="*/ 406233 w 484826"/>
              <a:gd name="connsiteY3" fmla="*/ 126888 h 485775"/>
              <a:gd name="connsiteX4" fmla="*/ 406233 w 484826"/>
              <a:gd name="connsiteY4" fmla="*/ 56816 h 485775"/>
              <a:gd name="connsiteX5" fmla="*/ 349418 w 484826"/>
              <a:gd name="connsiteY5" fmla="*/ 0 h 485775"/>
              <a:gd name="connsiteX6" fmla="*/ 292602 w 484826"/>
              <a:gd name="connsiteY6" fmla="*/ 56816 h 485775"/>
              <a:gd name="connsiteX7" fmla="*/ 292602 w 484826"/>
              <a:gd name="connsiteY7" fmla="*/ 126888 h 485775"/>
              <a:gd name="connsiteX8" fmla="*/ 311541 w 484826"/>
              <a:gd name="connsiteY8" fmla="*/ 145827 h 485775"/>
              <a:gd name="connsiteX9" fmla="*/ 330420 w 484826"/>
              <a:gd name="connsiteY9" fmla="*/ 145827 h 485775"/>
              <a:gd name="connsiteX10" fmla="*/ 330420 w 484826"/>
              <a:gd name="connsiteY10" fmla="*/ 218327 h 485775"/>
              <a:gd name="connsiteX11" fmla="*/ 215899 w 484826"/>
              <a:gd name="connsiteY11" fmla="*/ 351311 h 485775"/>
              <a:gd name="connsiteX12" fmla="*/ 350363 w 484826"/>
              <a:gd name="connsiteY12" fmla="*/ 485775 h 485775"/>
              <a:gd name="connsiteX13" fmla="*/ 399747 w 484826"/>
              <a:gd name="connsiteY13" fmla="*/ 476410 h 485775"/>
              <a:gd name="connsiteX14" fmla="*/ 410406 w 484826"/>
              <a:gd name="connsiteY14" fmla="*/ 451838 h 485775"/>
              <a:gd name="connsiteX15" fmla="*/ 385834 w 484826"/>
              <a:gd name="connsiteY15" fmla="*/ 441182 h 485775"/>
              <a:gd name="connsiteX16" fmla="*/ 350363 w 484826"/>
              <a:gd name="connsiteY16" fmla="*/ 447898 h 485775"/>
              <a:gd name="connsiteX17" fmla="*/ 253776 w 484826"/>
              <a:gd name="connsiteY17" fmla="*/ 351311 h 485775"/>
              <a:gd name="connsiteX18" fmla="*/ 350363 w 484826"/>
              <a:gd name="connsiteY18" fmla="*/ 254725 h 485775"/>
              <a:gd name="connsiteX19" fmla="*/ 446949 w 484826"/>
              <a:gd name="connsiteY19" fmla="*/ 351311 h 485775"/>
              <a:gd name="connsiteX20" fmla="*/ 438803 w 484826"/>
              <a:gd name="connsiteY20" fmla="*/ 390215 h 485775"/>
              <a:gd name="connsiteX21" fmla="*/ 448495 w 484826"/>
              <a:gd name="connsiteY21" fmla="*/ 415180 h 485775"/>
              <a:gd name="connsiteX22" fmla="*/ 473463 w 484826"/>
              <a:gd name="connsiteY22" fmla="*/ 405488 h 485775"/>
              <a:gd name="connsiteX23" fmla="*/ 484826 w 484826"/>
              <a:gd name="connsiteY23" fmla="*/ 351311 h 485775"/>
              <a:gd name="connsiteX24" fmla="*/ 368297 w 484826"/>
              <a:gd name="connsiteY24" fmla="*/ 218045 h 485775"/>
              <a:gd name="connsiteX25" fmla="*/ 330479 w 484826"/>
              <a:gd name="connsiteY25" fmla="*/ 56816 h 485775"/>
              <a:gd name="connsiteX26" fmla="*/ 349418 w 484826"/>
              <a:gd name="connsiteY26" fmla="*/ 37877 h 485775"/>
              <a:gd name="connsiteX27" fmla="*/ 368356 w 484826"/>
              <a:gd name="connsiteY27" fmla="*/ 56816 h 485775"/>
              <a:gd name="connsiteX28" fmla="*/ 368356 w 484826"/>
              <a:gd name="connsiteY28" fmla="*/ 107950 h 485775"/>
              <a:gd name="connsiteX29" fmla="*/ 330479 w 484826"/>
              <a:gd name="connsiteY29" fmla="*/ 107950 h 485775"/>
              <a:gd name="connsiteX30" fmla="*/ 396897 w 484826"/>
              <a:gd name="connsiteY30" fmla="*/ 330487 h 485775"/>
              <a:gd name="connsiteX31" fmla="*/ 377147 w 484826"/>
              <a:gd name="connsiteY31" fmla="*/ 350237 h 485775"/>
              <a:gd name="connsiteX32" fmla="*/ 396897 w 484826"/>
              <a:gd name="connsiteY32" fmla="*/ 369987 h 485775"/>
              <a:gd name="connsiteX33" fmla="*/ 396897 w 484826"/>
              <a:gd name="connsiteY33" fmla="*/ 396771 h 485775"/>
              <a:gd name="connsiteX34" fmla="*/ 383507 w 484826"/>
              <a:gd name="connsiteY34" fmla="*/ 402316 h 485775"/>
              <a:gd name="connsiteX35" fmla="*/ 370113 w 484826"/>
              <a:gd name="connsiteY35" fmla="*/ 396771 h 485775"/>
              <a:gd name="connsiteX36" fmla="*/ 350363 w 484826"/>
              <a:gd name="connsiteY36" fmla="*/ 377021 h 485775"/>
              <a:gd name="connsiteX37" fmla="*/ 330613 w 484826"/>
              <a:gd name="connsiteY37" fmla="*/ 396771 h 485775"/>
              <a:gd name="connsiteX38" fmla="*/ 317222 w 484826"/>
              <a:gd name="connsiteY38" fmla="*/ 402316 h 485775"/>
              <a:gd name="connsiteX39" fmla="*/ 303828 w 484826"/>
              <a:gd name="connsiteY39" fmla="*/ 396771 h 485775"/>
              <a:gd name="connsiteX40" fmla="*/ 303828 w 484826"/>
              <a:gd name="connsiteY40" fmla="*/ 369987 h 485775"/>
              <a:gd name="connsiteX41" fmla="*/ 323578 w 484826"/>
              <a:gd name="connsiteY41" fmla="*/ 350237 h 485775"/>
              <a:gd name="connsiteX42" fmla="*/ 303828 w 484826"/>
              <a:gd name="connsiteY42" fmla="*/ 330487 h 485775"/>
              <a:gd name="connsiteX43" fmla="*/ 303828 w 484826"/>
              <a:gd name="connsiteY43" fmla="*/ 303702 h 485775"/>
              <a:gd name="connsiteX44" fmla="*/ 330613 w 484826"/>
              <a:gd name="connsiteY44" fmla="*/ 303702 h 485775"/>
              <a:gd name="connsiteX45" fmla="*/ 350363 w 484826"/>
              <a:gd name="connsiteY45" fmla="*/ 323452 h 485775"/>
              <a:gd name="connsiteX46" fmla="*/ 370113 w 484826"/>
              <a:gd name="connsiteY46" fmla="*/ 303702 h 485775"/>
              <a:gd name="connsiteX47" fmla="*/ 396897 w 484826"/>
              <a:gd name="connsiteY47" fmla="*/ 303702 h 485775"/>
              <a:gd name="connsiteX48" fmla="*/ 396897 w 484826"/>
              <a:gd name="connsiteY48" fmla="*/ 330487 h 485775"/>
              <a:gd name="connsiteX49" fmla="*/ 136061 w 484826"/>
              <a:gd name="connsiteY49" fmla="*/ 179138 h 485775"/>
              <a:gd name="connsiteX50" fmla="*/ 122704 w 484826"/>
              <a:gd name="connsiteY50" fmla="*/ 184652 h 485775"/>
              <a:gd name="connsiteX51" fmla="*/ 109347 w 484826"/>
              <a:gd name="connsiteY51" fmla="*/ 179138 h 485775"/>
              <a:gd name="connsiteX52" fmla="*/ 77422 w 484826"/>
              <a:gd name="connsiteY52" fmla="*/ 147372 h 485775"/>
              <a:gd name="connsiteX53" fmla="*/ 77351 w 484826"/>
              <a:gd name="connsiteY53" fmla="*/ 120588 h 485775"/>
              <a:gd name="connsiteX54" fmla="*/ 104136 w 484826"/>
              <a:gd name="connsiteY54" fmla="*/ 120521 h 485775"/>
              <a:gd name="connsiteX55" fmla="*/ 122704 w 484826"/>
              <a:gd name="connsiteY55" fmla="*/ 138996 h 485775"/>
              <a:gd name="connsiteX56" fmla="*/ 162645 w 484826"/>
              <a:gd name="connsiteY56" fmla="*/ 99259 h 485775"/>
              <a:gd name="connsiteX57" fmla="*/ 189426 w 484826"/>
              <a:gd name="connsiteY57" fmla="*/ 99329 h 485775"/>
              <a:gd name="connsiteX58" fmla="*/ 189359 w 484826"/>
              <a:gd name="connsiteY58" fmla="*/ 126110 h 485775"/>
              <a:gd name="connsiteX59" fmla="*/ 171396 w 484826"/>
              <a:gd name="connsiteY59" fmla="*/ 339000 h 485775"/>
              <a:gd name="connsiteX60" fmla="*/ 152398 w 484826"/>
              <a:gd name="connsiteY60" fmla="*/ 339000 h 485775"/>
              <a:gd name="connsiteX61" fmla="*/ 152398 w 484826"/>
              <a:gd name="connsiteY61" fmla="*/ 268675 h 485775"/>
              <a:gd name="connsiteX62" fmla="*/ 268927 w 484826"/>
              <a:gd name="connsiteY62" fmla="*/ 135412 h 485775"/>
              <a:gd name="connsiteX63" fmla="*/ 134464 w 484826"/>
              <a:gd name="connsiteY63" fmla="*/ 949 h 485775"/>
              <a:gd name="connsiteX64" fmla="*/ 0 w 484826"/>
              <a:gd name="connsiteY64" fmla="*/ 135412 h 485775"/>
              <a:gd name="connsiteX65" fmla="*/ 114521 w 484826"/>
              <a:gd name="connsiteY65" fmla="*/ 268393 h 485775"/>
              <a:gd name="connsiteX66" fmla="*/ 114521 w 484826"/>
              <a:gd name="connsiteY66" fmla="*/ 339000 h 485775"/>
              <a:gd name="connsiteX67" fmla="*/ 95641 w 484826"/>
              <a:gd name="connsiteY67" fmla="*/ 339000 h 485775"/>
              <a:gd name="connsiteX68" fmla="*/ 76703 w 484826"/>
              <a:gd name="connsiteY68" fmla="*/ 357938 h 485775"/>
              <a:gd name="connsiteX69" fmla="*/ 76703 w 484826"/>
              <a:gd name="connsiteY69" fmla="*/ 428011 h 485775"/>
              <a:gd name="connsiteX70" fmla="*/ 133518 w 484826"/>
              <a:gd name="connsiteY70" fmla="*/ 484826 h 485775"/>
              <a:gd name="connsiteX71" fmla="*/ 190334 w 484826"/>
              <a:gd name="connsiteY71" fmla="*/ 428011 h 485775"/>
              <a:gd name="connsiteX72" fmla="*/ 190334 w 484826"/>
              <a:gd name="connsiteY72" fmla="*/ 357938 h 485775"/>
              <a:gd name="connsiteX73" fmla="*/ 171396 w 484826"/>
              <a:gd name="connsiteY73" fmla="*/ 339000 h 485775"/>
              <a:gd name="connsiteX74" fmla="*/ 37877 w 484826"/>
              <a:gd name="connsiteY74" fmla="*/ 135412 h 485775"/>
              <a:gd name="connsiteX75" fmla="*/ 134464 w 484826"/>
              <a:gd name="connsiteY75" fmla="*/ 38826 h 485775"/>
              <a:gd name="connsiteX76" fmla="*/ 231050 w 484826"/>
              <a:gd name="connsiteY76" fmla="*/ 135412 h 485775"/>
              <a:gd name="connsiteX77" fmla="*/ 134464 w 484826"/>
              <a:gd name="connsiteY77" fmla="*/ 231999 h 485775"/>
              <a:gd name="connsiteX78" fmla="*/ 37877 w 484826"/>
              <a:gd name="connsiteY78" fmla="*/ 135412 h 485775"/>
              <a:gd name="connsiteX79" fmla="*/ 152457 w 484826"/>
              <a:gd name="connsiteY79" fmla="*/ 428011 h 485775"/>
              <a:gd name="connsiteX80" fmla="*/ 133518 w 484826"/>
              <a:gd name="connsiteY80" fmla="*/ 446949 h 485775"/>
              <a:gd name="connsiteX81" fmla="*/ 114580 w 484826"/>
              <a:gd name="connsiteY81" fmla="*/ 428011 h 485775"/>
              <a:gd name="connsiteX82" fmla="*/ 114580 w 484826"/>
              <a:gd name="connsiteY82" fmla="*/ 376877 h 485775"/>
              <a:gd name="connsiteX83" fmla="*/ 152457 w 484826"/>
              <a:gd name="connsiteY83" fmla="*/ 37687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4826" h="485775">
                <a:moveTo>
                  <a:pt x="368297" y="218045"/>
                </a:moveTo>
                <a:lnTo>
                  <a:pt x="368297" y="145827"/>
                </a:lnTo>
                <a:lnTo>
                  <a:pt x="387295" y="145827"/>
                </a:lnTo>
                <a:cubicBezTo>
                  <a:pt x="397753" y="145827"/>
                  <a:pt x="406233" y="137347"/>
                  <a:pt x="406233" y="126888"/>
                </a:cubicBezTo>
                <a:lnTo>
                  <a:pt x="406233" y="56816"/>
                </a:lnTo>
                <a:cubicBezTo>
                  <a:pt x="406233" y="25487"/>
                  <a:pt x="380746" y="0"/>
                  <a:pt x="349418" y="0"/>
                </a:cubicBezTo>
                <a:cubicBezTo>
                  <a:pt x="318089" y="0"/>
                  <a:pt x="292602" y="25487"/>
                  <a:pt x="292602" y="56816"/>
                </a:cubicBezTo>
                <a:lnTo>
                  <a:pt x="292602" y="126888"/>
                </a:lnTo>
                <a:cubicBezTo>
                  <a:pt x="292602" y="137347"/>
                  <a:pt x="301082" y="145827"/>
                  <a:pt x="311541" y="145827"/>
                </a:cubicBezTo>
                <a:lnTo>
                  <a:pt x="330420" y="145827"/>
                </a:lnTo>
                <a:lnTo>
                  <a:pt x="330420" y="218327"/>
                </a:lnTo>
                <a:cubicBezTo>
                  <a:pt x="265703" y="227992"/>
                  <a:pt x="215899" y="283944"/>
                  <a:pt x="215899" y="351311"/>
                </a:cubicBezTo>
                <a:cubicBezTo>
                  <a:pt x="215899" y="425453"/>
                  <a:pt x="276221" y="485775"/>
                  <a:pt x="350363" y="485775"/>
                </a:cubicBezTo>
                <a:cubicBezTo>
                  <a:pt x="367404" y="485775"/>
                  <a:pt x="384018" y="482625"/>
                  <a:pt x="399747" y="476410"/>
                </a:cubicBezTo>
                <a:cubicBezTo>
                  <a:pt x="409476" y="472566"/>
                  <a:pt x="414246" y="461566"/>
                  <a:pt x="410406" y="451838"/>
                </a:cubicBezTo>
                <a:cubicBezTo>
                  <a:pt x="406563" y="442113"/>
                  <a:pt x="395559" y="437339"/>
                  <a:pt x="385834" y="441182"/>
                </a:cubicBezTo>
                <a:cubicBezTo>
                  <a:pt x="374553" y="445637"/>
                  <a:pt x="362619" y="447898"/>
                  <a:pt x="350363" y="447898"/>
                </a:cubicBezTo>
                <a:cubicBezTo>
                  <a:pt x="297105" y="447898"/>
                  <a:pt x="253776" y="404569"/>
                  <a:pt x="253776" y="351311"/>
                </a:cubicBezTo>
                <a:cubicBezTo>
                  <a:pt x="253776" y="298054"/>
                  <a:pt x="297105" y="254725"/>
                  <a:pt x="350363" y="254725"/>
                </a:cubicBezTo>
                <a:cubicBezTo>
                  <a:pt x="403624" y="254725"/>
                  <a:pt x="446949" y="298054"/>
                  <a:pt x="446949" y="351311"/>
                </a:cubicBezTo>
                <a:cubicBezTo>
                  <a:pt x="446949" y="364854"/>
                  <a:pt x="444210" y="377944"/>
                  <a:pt x="438803" y="390215"/>
                </a:cubicBezTo>
                <a:cubicBezTo>
                  <a:pt x="434585" y="399784"/>
                  <a:pt x="438925" y="410962"/>
                  <a:pt x="448495" y="415180"/>
                </a:cubicBezTo>
                <a:cubicBezTo>
                  <a:pt x="458068" y="419398"/>
                  <a:pt x="469246" y="415058"/>
                  <a:pt x="473463" y="405488"/>
                </a:cubicBezTo>
                <a:cubicBezTo>
                  <a:pt x="481005" y="388373"/>
                  <a:pt x="484826" y="370146"/>
                  <a:pt x="484826" y="351311"/>
                </a:cubicBezTo>
                <a:cubicBezTo>
                  <a:pt x="484826" y="283248"/>
                  <a:pt x="433992" y="226840"/>
                  <a:pt x="368297" y="218045"/>
                </a:cubicBezTo>
                <a:close/>
                <a:moveTo>
                  <a:pt x="330479" y="56816"/>
                </a:moveTo>
                <a:cubicBezTo>
                  <a:pt x="330479" y="46372"/>
                  <a:pt x="338974" y="37877"/>
                  <a:pt x="349418" y="37877"/>
                </a:cubicBezTo>
                <a:cubicBezTo>
                  <a:pt x="359862" y="37877"/>
                  <a:pt x="368356" y="46372"/>
                  <a:pt x="368356" y="56816"/>
                </a:cubicBezTo>
                <a:lnTo>
                  <a:pt x="368356" y="107950"/>
                </a:lnTo>
                <a:lnTo>
                  <a:pt x="330479" y="107950"/>
                </a:lnTo>
                <a:close/>
                <a:moveTo>
                  <a:pt x="396897" y="330487"/>
                </a:moveTo>
                <a:lnTo>
                  <a:pt x="377147" y="350237"/>
                </a:lnTo>
                <a:lnTo>
                  <a:pt x="396897" y="369987"/>
                </a:lnTo>
                <a:cubicBezTo>
                  <a:pt x="404295" y="377384"/>
                  <a:pt x="404295" y="389374"/>
                  <a:pt x="396897" y="396771"/>
                </a:cubicBezTo>
                <a:cubicBezTo>
                  <a:pt x="393202" y="400470"/>
                  <a:pt x="388355" y="402316"/>
                  <a:pt x="383507" y="402316"/>
                </a:cubicBezTo>
                <a:cubicBezTo>
                  <a:pt x="378659" y="402316"/>
                  <a:pt x="373812" y="400470"/>
                  <a:pt x="370113" y="396771"/>
                </a:cubicBezTo>
                <a:lnTo>
                  <a:pt x="350363" y="377021"/>
                </a:lnTo>
                <a:lnTo>
                  <a:pt x="330613" y="396771"/>
                </a:lnTo>
                <a:cubicBezTo>
                  <a:pt x="326917" y="400470"/>
                  <a:pt x="322070" y="402316"/>
                  <a:pt x="317222" y="402316"/>
                </a:cubicBezTo>
                <a:cubicBezTo>
                  <a:pt x="312374" y="402316"/>
                  <a:pt x="307527" y="400470"/>
                  <a:pt x="303828" y="396771"/>
                </a:cubicBezTo>
                <a:cubicBezTo>
                  <a:pt x="296434" y="389374"/>
                  <a:pt x="296434" y="377384"/>
                  <a:pt x="303828" y="369987"/>
                </a:cubicBezTo>
                <a:lnTo>
                  <a:pt x="323578" y="350237"/>
                </a:lnTo>
                <a:lnTo>
                  <a:pt x="303828" y="330487"/>
                </a:lnTo>
                <a:cubicBezTo>
                  <a:pt x="296434" y="323089"/>
                  <a:pt x="296434" y="311100"/>
                  <a:pt x="303828" y="303702"/>
                </a:cubicBezTo>
                <a:cubicBezTo>
                  <a:pt x="311226" y="296308"/>
                  <a:pt x="323219" y="296308"/>
                  <a:pt x="330613" y="303702"/>
                </a:cubicBezTo>
                <a:lnTo>
                  <a:pt x="350363" y="323452"/>
                </a:lnTo>
                <a:lnTo>
                  <a:pt x="370113" y="303702"/>
                </a:lnTo>
                <a:cubicBezTo>
                  <a:pt x="377510" y="296308"/>
                  <a:pt x="389500" y="296308"/>
                  <a:pt x="396897" y="303702"/>
                </a:cubicBezTo>
                <a:cubicBezTo>
                  <a:pt x="404291" y="311100"/>
                  <a:pt x="404295" y="323089"/>
                  <a:pt x="396897" y="330487"/>
                </a:cubicBezTo>
                <a:close/>
                <a:moveTo>
                  <a:pt x="136061" y="179138"/>
                </a:moveTo>
                <a:cubicBezTo>
                  <a:pt x="132370" y="182814"/>
                  <a:pt x="127537" y="184652"/>
                  <a:pt x="122704" y="184652"/>
                </a:cubicBezTo>
                <a:cubicBezTo>
                  <a:pt x="117875" y="184652"/>
                  <a:pt x="113042" y="182814"/>
                  <a:pt x="109347" y="179138"/>
                </a:cubicBezTo>
                <a:lnTo>
                  <a:pt x="77422" y="147372"/>
                </a:lnTo>
                <a:cubicBezTo>
                  <a:pt x="70006" y="139993"/>
                  <a:pt x="69976" y="128004"/>
                  <a:pt x="77351" y="120588"/>
                </a:cubicBezTo>
                <a:cubicBezTo>
                  <a:pt x="84730" y="113175"/>
                  <a:pt x="96720" y="113146"/>
                  <a:pt x="104136" y="120521"/>
                </a:cubicBezTo>
                <a:lnTo>
                  <a:pt x="122704" y="138996"/>
                </a:lnTo>
                <a:lnTo>
                  <a:pt x="162645" y="99259"/>
                </a:lnTo>
                <a:cubicBezTo>
                  <a:pt x="170058" y="91883"/>
                  <a:pt x="182051" y="91913"/>
                  <a:pt x="189426" y="99329"/>
                </a:cubicBezTo>
                <a:cubicBezTo>
                  <a:pt x="196805" y="106741"/>
                  <a:pt x="196775" y="118735"/>
                  <a:pt x="189359" y="126110"/>
                </a:cubicBezTo>
                <a:close/>
                <a:moveTo>
                  <a:pt x="171396" y="339000"/>
                </a:moveTo>
                <a:lnTo>
                  <a:pt x="152398" y="339000"/>
                </a:lnTo>
                <a:lnTo>
                  <a:pt x="152398" y="268675"/>
                </a:lnTo>
                <a:cubicBezTo>
                  <a:pt x="218093" y="259880"/>
                  <a:pt x="268927" y="203476"/>
                  <a:pt x="268927" y="135412"/>
                </a:cubicBezTo>
                <a:cubicBezTo>
                  <a:pt x="268927" y="61267"/>
                  <a:pt x="208609" y="949"/>
                  <a:pt x="134464" y="949"/>
                </a:cubicBezTo>
                <a:cubicBezTo>
                  <a:pt x="60322" y="949"/>
                  <a:pt x="0" y="61267"/>
                  <a:pt x="0" y="135412"/>
                </a:cubicBezTo>
                <a:cubicBezTo>
                  <a:pt x="0" y="202779"/>
                  <a:pt x="49804" y="258731"/>
                  <a:pt x="114521" y="268393"/>
                </a:cubicBezTo>
                <a:lnTo>
                  <a:pt x="114521" y="339000"/>
                </a:lnTo>
                <a:lnTo>
                  <a:pt x="95641" y="339000"/>
                </a:lnTo>
                <a:cubicBezTo>
                  <a:pt x="85179" y="339000"/>
                  <a:pt x="76703" y="347479"/>
                  <a:pt x="76703" y="357938"/>
                </a:cubicBezTo>
                <a:lnTo>
                  <a:pt x="76703" y="428011"/>
                </a:lnTo>
                <a:cubicBezTo>
                  <a:pt x="76703" y="459339"/>
                  <a:pt x="102190" y="484826"/>
                  <a:pt x="133518" y="484826"/>
                </a:cubicBezTo>
                <a:cubicBezTo>
                  <a:pt x="164847" y="484826"/>
                  <a:pt x="190334" y="459339"/>
                  <a:pt x="190334" y="428011"/>
                </a:cubicBezTo>
                <a:lnTo>
                  <a:pt x="190334" y="357938"/>
                </a:lnTo>
                <a:cubicBezTo>
                  <a:pt x="190334" y="347479"/>
                  <a:pt x="181854" y="339000"/>
                  <a:pt x="171396" y="339000"/>
                </a:cubicBezTo>
                <a:close/>
                <a:moveTo>
                  <a:pt x="37877" y="135412"/>
                </a:moveTo>
                <a:cubicBezTo>
                  <a:pt x="37877" y="82151"/>
                  <a:pt x="81206" y="38826"/>
                  <a:pt x="134464" y="38826"/>
                </a:cubicBezTo>
                <a:cubicBezTo>
                  <a:pt x="187721" y="38826"/>
                  <a:pt x="231050" y="82151"/>
                  <a:pt x="231050" y="135412"/>
                </a:cubicBezTo>
                <a:cubicBezTo>
                  <a:pt x="231050" y="188670"/>
                  <a:pt x="187721" y="231999"/>
                  <a:pt x="134464" y="231999"/>
                </a:cubicBezTo>
                <a:cubicBezTo>
                  <a:pt x="81206" y="231999"/>
                  <a:pt x="37877" y="188670"/>
                  <a:pt x="37877" y="135412"/>
                </a:cubicBezTo>
                <a:close/>
                <a:moveTo>
                  <a:pt x="152457" y="428011"/>
                </a:moveTo>
                <a:cubicBezTo>
                  <a:pt x="152457" y="438455"/>
                  <a:pt x="143959" y="446949"/>
                  <a:pt x="133518" y="446949"/>
                </a:cubicBezTo>
                <a:cubicBezTo>
                  <a:pt x="123074" y="446949"/>
                  <a:pt x="114580" y="438455"/>
                  <a:pt x="114580" y="428011"/>
                </a:cubicBezTo>
                <a:lnTo>
                  <a:pt x="114580" y="376877"/>
                </a:lnTo>
                <a:lnTo>
                  <a:pt x="152457" y="376877"/>
                </a:lnTo>
                <a:close/>
              </a:path>
            </a:pathLst>
          </a:custGeom>
          <a:solidFill>
            <a:schemeClr val="accent1"/>
          </a:solidFill>
          <a:ln w="949" cap="flat">
            <a:noFill/>
            <a:prstDash val="solid"/>
            <a:miter/>
          </a:ln>
        </p:spPr>
        <p:txBody>
          <a:bodyPr rtlCol="0" anchor="ctr"/>
          <a:lstStyle/>
          <a:p>
            <a:endParaRPr lang="en-ID"/>
          </a:p>
        </p:txBody>
      </p:sp>
      <p:sp>
        <p:nvSpPr>
          <p:cNvPr id="26" name="Icon 42">
            <a:extLst>
              <a:ext uri="{FF2B5EF4-FFF2-40B4-BE49-F238E27FC236}">
                <a16:creationId xmlns:a16="http://schemas.microsoft.com/office/drawing/2014/main" id="{233F120B-C737-4336-9A14-5103039098F9}"/>
              </a:ext>
            </a:extLst>
          </p:cNvPr>
          <p:cNvSpPr/>
          <p:nvPr/>
        </p:nvSpPr>
        <p:spPr>
          <a:xfrm>
            <a:off x="9626448" y="4125738"/>
            <a:ext cx="758427" cy="759874"/>
          </a:xfrm>
          <a:custGeom>
            <a:avLst/>
            <a:gdLst>
              <a:gd name="connsiteX0" fmla="*/ 485775 w 485775"/>
              <a:gd name="connsiteY0" fmla="*/ 453431 h 486703"/>
              <a:gd name="connsiteX1" fmla="*/ 452568 w 485775"/>
              <a:gd name="connsiteY1" fmla="*/ 486703 h 486703"/>
              <a:gd name="connsiteX2" fmla="*/ 425324 w 485775"/>
              <a:gd name="connsiteY2" fmla="*/ 472444 h 486703"/>
              <a:gd name="connsiteX3" fmla="*/ 271080 w 485775"/>
              <a:gd name="connsiteY3" fmla="*/ 472444 h 486703"/>
              <a:gd name="connsiteX4" fmla="*/ 243836 w 485775"/>
              <a:gd name="connsiteY4" fmla="*/ 486703 h 486703"/>
              <a:gd name="connsiteX5" fmla="*/ 216592 w 485775"/>
              <a:gd name="connsiteY5" fmla="*/ 472444 h 486703"/>
              <a:gd name="connsiteX6" fmla="*/ 60451 w 485775"/>
              <a:gd name="connsiteY6" fmla="*/ 472444 h 486703"/>
              <a:gd name="connsiteX7" fmla="*/ 33207 w 485775"/>
              <a:gd name="connsiteY7" fmla="*/ 486703 h 486703"/>
              <a:gd name="connsiteX8" fmla="*/ 0 w 485775"/>
              <a:gd name="connsiteY8" fmla="*/ 453431 h 486703"/>
              <a:gd name="connsiteX9" fmla="*/ 33207 w 485775"/>
              <a:gd name="connsiteY9" fmla="*/ 420159 h 486703"/>
              <a:gd name="connsiteX10" fmla="*/ 60451 w 485775"/>
              <a:gd name="connsiteY10" fmla="*/ 434418 h 486703"/>
              <a:gd name="connsiteX11" fmla="*/ 116896 w 485775"/>
              <a:gd name="connsiteY11" fmla="*/ 434418 h 486703"/>
              <a:gd name="connsiteX12" fmla="*/ 81877 w 485775"/>
              <a:gd name="connsiteY12" fmla="*/ 405621 h 486703"/>
              <a:gd name="connsiteX13" fmla="*/ 17004 w 485775"/>
              <a:gd name="connsiteY13" fmla="*/ 273334 h 486703"/>
              <a:gd name="connsiteX14" fmla="*/ 0 w 485775"/>
              <a:gd name="connsiteY14" fmla="*/ 244291 h 486703"/>
              <a:gd name="connsiteX15" fmla="*/ 33207 w 485775"/>
              <a:gd name="connsiteY15" fmla="*/ 211019 h 486703"/>
              <a:gd name="connsiteX16" fmla="*/ 66415 w 485775"/>
              <a:gd name="connsiteY16" fmla="*/ 244291 h 486703"/>
              <a:gd name="connsiteX17" fmla="*/ 54811 w 485775"/>
              <a:gd name="connsiteY17" fmla="*/ 269550 h 486703"/>
              <a:gd name="connsiteX18" fmla="*/ 217826 w 485775"/>
              <a:gd name="connsiteY18" fmla="*/ 432758 h 486703"/>
              <a:gd name="connsiteX19" fmla="*/ 243836 w 485775"/>
              <a:gd name="connsiteY19" fmla="*/ 420159 h 486703"/>
              <a:gd name="connsiteX20" fmla="*/ 269657 w 485775"/>
              <a:gd name="connsiteY20" fmla="*/ 432517 h 486703"/>
              <a:gd name="connsiteX21" fmla="*/ 430964 w 485775"/>
              <a:gd name="connsiteY21" fmla="*/ 269550 h 486703"/>
              <a:gd name="connsiteX22" fmla="*/ 419360 w 485775"/>
              <a:gd name="connsiteY22" fmla="*/ 244291 h 486703"/>
              <a:gd name="connsiteX23" fmla="*/ 452568 w 485775"/>
              <a:gd name="connsiteY23" fmla="*/ 211019 h 486703"/>
              <a:gd name="connsiteX24" fmla="*/ 485775 w 485775"/>
              <a:gd name="connsiteY24" fmla="*/ 244291 h 486703"/>
              <a:gd name="connsiteX25" fmla="*/ 468771 w 485775"/>
              <a:gd name="connsiteY25" fmla="*/ 273334 h 486703"/>
              <a:gd name="connsiteX26" fmla="*/ 403902 w 485775"/>
              <a:gd name="connsiteY26" fmla="*/ 405621 h 486703"/>
              <a:gd name="connsiteX27" fmla="*/ 368879 w 485775"/>
              <a:gd name="connsiteY27" fmla="*/ 434418 h 486703"/>
              <a:gd name="connsiteX28" fmla="*/ 425324 w 485775"/>
              <a:gd name="connsiteY28" fmla="*/ 434418 h 486703"/>
              <a:gd name="connsiteX29" fmla="*/ 452568 w 485775"/>
              <a:gd name="connsiteY29" fmla="*/ 420159 h 486703"/>
              <a:gd name="connsiteX30" fmla="*/ 485775 w 485775"/>
              <a:gd name="connsiteY30" fmla="*/ 453431 h 486703"/>
              <a:gd name="connsiteX31" fmla="*/ 177021 w 485775"/>
              <a:gd name="connsiteY31" fmla="*/ 294727 h 486703"/>
              <a:gd name="connsiteX32" fmla="*/ 167934 w 485775"/>
              <a:gd name="connsiteY32" fmla="*/ 253935 h 486703"/>
              <a:gd name="connsiteX33" fmla="*/ 167934 w 485775"/>
              <a:gd name="connsiteY33" fmla="*/ 75576 h 486703"/>
              <a:gd name="connsiteX34" fmla="*/ 243347 w 485775"/>
              <a:gd name="connsiteY34" fmla="*/ 0 h 486703"/>
              <a:gd name="connsiteX35" fmla="*/ 243362 w 485775"/>
              <a:gd name="connsiteY35" fmla="*/ 0 h 486703"/>
              <a:gd name="connsiteX36" fmla="*/ 296694 w 485775"/>
              <a:gd name="connsiteY36" fmla="*/ 22128 h 486703"/>
              <a:gd name="connsiteX37" fmla="*/ 318790 w 485775"/>
              <a:gd name="connsiteY37" fmla="*/ 75576 h 486703"/>
              <a:gd name="connsiteX38" fmla="*/ 318790 w 485775"/>
              <a:gd name="connsiteY38" fmla="*/ 89338 h 486703"/>
              <a:gd name="connsiteX39" fmla="*/ 299814 w 485775"/>
              <a:gd name="connsiteY39" fmla="*/ 108350 h 486703"/>
              <a:gd name="connsiteX40" fmla="*/ 295059 w 485775"/>
              <a:gd name="connsiteY40" fmla="*/ 107726 h 486703"/>
              <a:gd name="connsiteX41" fmla="*/ 290549 w 485775"/>
              <a:gd name="connsiteY41" fmla="*/ 108291 h 486703"/>
              <a:gd name="connsiteX42" fmla="*/ 205885 w 485775"/>
              <a:gd name="connsiteY42" fmla="*/ 108347 h 486703"/>
              <a:gd name="connsiteX43" fmla="*/ 205885 w 485775"/>
              <a:gd name="connsiteY43" fmla="*/ 249041 h 486703"/>
              <a:gd name="connsiteX44" fmla="*/ 280839 w 485775"/>
              <a:gd name="connsiteY44" fmla="*/ 248992 h 486703"/>
              <a:gd name="connsiteX45" fmla="*/ 280839 w 485775"/>
              <a:gd name="connsiteY45" fmla="*/ 184401 h 486703"/>
              <a:gd name="connsiteX46" fmla="*/ 299814 w 485775"/>
              <a:gd name="connsiteY46" fmla="*/ 165388 h 486703"/>
              <a:gd name="connsiteX47" fmla="*/ 318790 w 485775"/>
              <a:gd name="connsiteY47" fmla="*/ 184401 h 486703"/>
              <a:gd name="connsiteX48" fmla="*/ 318790 w 485775"/>
              <a:gd name="connsiteY48" fmla="*/ 253887 h 486703"/>
              <a:gd name="connsiteX49" fmla="*/ 309728 w 485775"/>
              <a:gd name="connsiteY49" fmla="*/ 294690 h 486703"/>
              <a:gd name="connsiteX50" fmla="*/ 308846 w 485775"/>
              <a:gd name="connsiteY50" fmla="*/ 296257 h 486703"/>
              <a:gd name="connsiteX51" fmla="*/ 259398 w 485775"/>
              <a:gd name="connsiteY51" fmla="*/ 375137 h 486703"/>
              <a:gd name="connsiteX52" fmla="*/ 243329 w 485775"/>
              <a:gd name="connsiteY52" fmla="*/ 384035 h 486703"/>
              <a:gd name="connsiteX53" fmla="*/ 243325 w 485775"/>
              <a:gd name="connsiteY53" fmla="*/ 384035 h 486703"/>
              <a:gd name="connsiteX54" fmla="*/ 227255 w 485775"/>
              <a:gd name="connsiteY54" fmla="*/ 375126 h 486703"/>
              <a:gd name="connsiteX55" fmla="*/ 177907 w 485775"/>
              <a:gd name="connsiteY55" fmla="*/ 296301 h 486703"/>
              <a:gd name="connsiteX56" fmla="*/ 177021 w 485775"/>
              <a:gd name="connsiteY56" fmla="*/ 294727 h 486703"/>
              <a:gd name="connsiteX57" fmla="*/ 269820 w 485775"/>
              <a:gd name="connsiteY57" fmla="*/ 287025 h 486703"/>
              <a:gd name="connsiteX58" fmla="*/ 216918 w 485775"/>
              <a:gd name="connsiteY58" fmla="*/ 287059 h 486703"/>
              <a:gd name="connsiteX59" fmla="*/ 243340 w 485775"/>
              <a:gd name="connsiteY59" fmla="*/ 329262 h 486703"/>
              <a:gd name="connsiteX60" fmla="*/ 206259 w 485775"/>
              <a:gd name="connsiteY60" fmla="*/ 70321 h 486703"/>
              <a:gd name="connsiteX61" fmla="*/ 280464 w 485775"/>
              <a:gd name="connsiteY61" fmla="*/ 70273 h 486703"/>
              <a:gd name="connsiteX62" fmla="*/ 269861 w 485775"/>
              <a:gd name="connsiteY62" fmla="*/ 49021 h 486703"/>
              <a:gd name="connsiteX63" fmla="*/ 243362 w 485775"/>
              <a:gd name="connsiteY63" fmla="*/ 38025 h 486703"/>
              <a:gd name="connsiteX64" fmla="*/ 243354 w 485775"/>
              <a:gd name="connsiteY64" fmla="*/ 38025 h 486703"/>
              <a:gd name="connsiteX65" fmla="*/ 206259 w 485775"/>
              <a:gd name="connsiteY65" fmla="*/ 70321 h 48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5" h="486703">
                <a:moveTo>
                  <a:pt x="485775" y="453431"/>
                </a:moveTo>
                <a:cubicBezTo>
                  <a:pt x="485775" y="471809"/>
                  <a:pt x="470906" y="486703"/>
                  <a:pt x="452568" y="486703"/>
                </a:cubicBezTo>
                <a:cubicBezTo>
                  <a:pt x="441286" y="486703"/>
                  <a:pt x="431324" y="481063"/>
                  <a:pt x="425324" y="472444"/>
                </a:cubicBezTo>
                <a:lnTo>
                  <a:pt x="271080" y="472444"/>
                </a:lnTo>
                <a:cubicBezTo>
                  <a:pt x="265080" y="481063"/>
                  <a:pt x="255118" y="486703"/>
                  <a:pt x="243836" y="486703"/>
                </a:cubicBezTo>
                <a:cubicBezTo>
                  <a:pt x="232555" y="486703"/>
                  <a:pt x="222593" y="481063"/>
                  <a:pt x="216592" y="472444"/>
                </a:cubicBezTo>
                <a:lnTo>
                  <a:pt x="60451" y="472444"/>
                </a:lnTo>
                <a:cubicBezTo>
                  <a:pt x="54451" y="481063"/>
                  <a:pt x="44489" y="486703"/>
                  <a:pt x="33207" y="486703"/>
                </a:cubicBezTo>
                <a:cubicBezTo>
                  <a:pt x="14869" y="486703"/>
                  <a:pt x="0" y="471809"/>
                  <a:pt x="0" y="453431"/>
                </a:cubicBezTo>
                <a:cubicBezTo>
                  <a:pt x="0" y="435057"/>
                  <a:pt x="14869" y="420159"/>
                  <a:pt x="33207" y="420159"/>
                </a:cubicBezTo>
                <a:cubicBezTo>
                  <a:pt x="44489" y="420159"/>
                  <a:pt x="54451" y="425803"/>
                  <a:pt x="60451" y="434418"/>
                </a:cubicBezTo>
                <a:lnTo>
                  <a:pt x="116896" y="434418"/>
                </a:lnTo>
                <a:cubicBezTo>
                  <a:pt x="104436" y="426093"/>
                  <a:pt x="92706" y="416471"/>
                  <a:pt x="81877" y="405621"/>
                </a:cubicBezTo>
                <a:cubicBezTo>
                  <a:pt x="45775" y="369452"/>
                  <a:pt x="23297" y="323272"/>
                  <a:pt x="17004" y="273334"/>
                </a:cubicBezTo>
                <a:cubicBezTo>
                  <a:pt x="6860" y="267637"/>
                  <a:pt x="0" y="256772"/>
                  <a:pt x="0" y="244291"/>
                </a:cubicBezTo>
                <a:cubicBezTo>
                  <a:pt x="0" y="225917"/>
                  <a:pt x="14869" y="211019"/>
                  <a:pt x="33207" y="211019"/>
                </a:cubicBezTo>
                <a:cubicBezTo>
                  <a:pt x="51545" y="211019"/>
                  <a:pt x="66415" y="225917"/>
                  <a:pt x="66415" y="244291"/>
                </a:cubicBezTo>
                <a:cubicBezTo>
                  <a:pt x="66415" y="254399"/>
                  <a:pt x="61912" y="263449"/>
                  <a:pt x="54811" y="269550"/>
                </a:cubicBezTo>
                <a:cubicBezTo>
                  <a:pt x="66085" y="354275"/>
                  <a:pt x="133252" y="421529"/>
                  <a:pt x="217826" y="432758"/>
                </a:cubicBezTo>
                <a:cubicBezTo>
                  <a:pt x="223912" y="425087"/>
                  <a:pt x="233296" y="420159"/>
                  <a:pt x="243836" y="420159"/>
                </a:cubicBezTo>
                <a:cubicBezTo>
                  <a:pt x="254269" y="420159"/>
                  <a:pt x="263572" y="424983"/>
                  <a:pt x="269657" y="432517"/>
                </a:cubicBezTo>
                <a:cubicBezTo>
                  <a:pt x="353428" y="420612"/>
                  <a:pt x="419768" y="353700"/>
                  <a:pt x="430964" y="269550"/>
                </a:cubicBezTo>
                <a:cubicBezTo>
                  <a:pt x="423863" y="263449"/>
                  <a:pt x="419360" y="254399"/>
                  <a:pt x="419360" y="244291"/>
                </a:cubicBezTo>
                <a:cubicBezTo>
                  <a:pt x="419360" y="225917"/>
                  <a:pt x="434230" y="211019"/>
                  <a:pt x="452568" y="211019"/>
                </a:cubicBezTo>
                <a:cubicBezTo>
                  <a:pt x="470906" y="211019"/>
                  <a:pt x="485775" y="225917"/>
                  <a:pt x="485775" y="244291"/>
                </a:cubicBezTo>
                <a:cubicBezTo>
                  <a:pt x="485775" y="256772"/>
                  <a:pt x="478915" y="267637"/>
                  <a:pt x="468771" y="273334"/>
                </a:cubicBezTo>
                <a:cubicBezTo>
                  <a:pt x="462478" y="323272"/>
                  <a:pt x="440000" y="369452"/>
                  <a:pt x="403902" y="405621"/>
                </a:cubicBezTo>
                <a:cubicBezTo>
                  <a:pt x="393069" y="416471"/>
                  <a:pt x="381339" y="426093"/>
                  <a:pt x="368879" y="434418"/>
                </a:cubicBezTo>
                <a:lnTo>
                  <a:pt x="425324" y="434418"/>
                </a:lnTo>
                <a:cubicBezTo>
                  <a:pt x="431324" y="425803"/>
                  <a:pt x="441286" y="420159"/>
                  <a:pt x="452568" y="420159"/>
                </a:cubicBezTo>
                <a:cubicBezTo>
                  <a:pt x="470906" y="420159"/>
                  <a:pt x="485775" y="435057"/>
                  <a:pt x="485775" y="453431"/>
                </a:cubicBezTo>
                <a:close/>
                <a:moveTo>
                  <a:pt x="177021" y="294727"/>
                </a:moveTo>
                <a:cubicBezTo>
                  <a:pt x="170984" y="282673"/>
                  <a:pt x="167927" y="268948"/>
                  <a:pt x="167934" y="253935"/>
                </a:cubicBezTo>
                <a:lnTo>
                  <a:pt x="167934" y="75576"/>
                </a:lnTo>
                <a:cubicBezTo>
                  <a:pt x="167934" y="33911"/>
                  <a:pt x="201764" y="7"/>
                  <a:pt x="243347" y="0"/>
                </a:cubicBezTo>
                <a:lnTo>
                  <a:pt x="243362" y="0"/>
                </a:lnTo>
                <a:cubicBezTo>
                  <a:pt x="263509" y="0"/>
                  <a:pt x="282443" y="7858"/>
                  <a:pt x="296694" y="22128"/>
                </a:cubicBezTo>
                <a:cubicBezTo>
                  <a:pt x="310944" y="36406"/>
                  <a:pt x="318790" y="55386"/>
                  <a:pt x="318790" y="75576"/>
                </a:cubicBezTo>
                <a:lnTo>
                  <a:pt x="318790" y="89338"/>
                </a:lnTo>
                <a:cubicBezTo>
                  <a:pt x="318790" y="99839"/>
                  <a:pt x="310295" y="108350"/>
                  <a:pt x="299814" y="108350"/>
                </a:cubicBezTo>
                <a:cubicBezTo>
                  <a:pt x="298169" y="108350"/>
                  <a:pt x="296582" y="108120"/>
                  <a:pt x="295059" y="107726"/>
                </a:cubicBezTo>
                <a:cubicBezTo>
                  <a:pt x="293614" y="108083"/>
                  <a:pt x="292109" y="108291"/>
                  <a:pt x="290549" y="108291"/>
                </a:cubicBezTo>
                <a:lnTo>
                  <a:pt x="205885" y="108347"/>
                </a:lnTo>
                <a:lnTo>
                  <a:pt x="205885" y="249041"/>
                </a:lnTo>
                <a:lnTo>
                  <a:pt x="280839" y="248992"/>
                </a:lnTo>
                <a:lnTo>
                  <a:pt x="280839" y="184401"/>
                </a:lnTo>
                <a:cubicBezTo>
                  <a:pt x="280839" y="173903"/>
                  <a:pt x="289333" y="165388"/>
                  <a:pt x="299814" y="165388"/>
                </a:cubicBezTo>
                <a:cubicBezTo>
                  <a:pt x="310295" y="165388"/>
                  <a:pt x="318790" y="173903"/>
                  <a:pt x="318790" y="184401"/>
                </a:cubicBezTo>
                <a:lnTo>
                  <a:pt x="318790" y="253887"/>
                </a:lnTo>
                <a:cubicBezTo>
                  <a:pt x="318782" y="269008"/>
                  <a:pt x="315732" y="282729"/>
                  <a:pt x="309728" y="294690"/>
                </a:cubicBezTo>
                <a:cubicBezTo>
                  <a:pt x="309461" y="295224"/>
                  <a:pt x="309165" y="295748"/>
                  <a:pt x="308846" y="296257"/>
                </a:cubicBezTo>
                <a:lnTo>
                  <a:pt x="259398" y="375137"/>
                </a:lnTo>
                <a:cubicBezTo>
                  <a:pt x="255926" y="380674"/>
                  <a:pt x="249855" y="384035"/>
                  <a:pt x="243329" y="384035"/>
                </a:cubicBezTo>
                <a:lnTo>
                  <a:pt x="243325" y="384035"/>
                </a:lnTo>
                <a:cubicBezTo>
                  <a:pt x="236795" y="384035"/>
                  <a:pt x="230724" y="380670"/>
                  <a:pt x="227255" y="375126"/>
                </a:cubicBezTo>
                <a:lnTo>
                  <a:pt x="177907" y="296301"/>
                </a:lnTo>
                <a:cubicBezTo>
                  <a:pt x="177585" y="295789"/>
                  <a:pt x="177292" y="295265"/>
                  <a:pt x="177021" y="294727"/>
                </a:cubicBezTo>
                <a:close/>
                <a:moveTo>
                  <a:pt x="269820" y="287025"/>
                </a:moveTo>
                <a:lnTo>
                  <a:pt x="216918" y="287059"/>
                </a:lnTo>
                <a:lnTo>
                  <a:pt x="243340" y="329262"/>
                </a:lnTo>
                <a:close/>
                <a:moveTo>
                  <a:pt x="206259" y="70321"/>
                </a:moveTo>
                <a:lnTo>
                  <a:pt x="280464" y="70273"/>
                </a:lnTo>
                <a:cubicBezTo>
                  <a:pt x="279341" y="62252"/>
                  <a:pt x="275676" y="54847"/>
                  <a:pt x="269861" y="49021"/>
                </a:cubicBezTo>
                <a:cubicBezTo>
                  <a:pt x="262782" y="41932"/>
                  <a:pt x="253372" y="38025"/>
                  <a:pt x="243362" y="38025"/>
                </a:cubicBezTo>
                <a:cubicBezTo>
                  <a:pt x="243358" y="38025"/>
                  <a:pt x="243358" y="38025"/>
                  <a:pt x="243354" y="38025"/>
                </a:cubicBezTo>
                <a:cubicBezTo>
                  <a:pt x="224475" y="38029"/>
                  <a:pt x="208820" y="52099"/>
                  <a:pt x="206259" y="70321"/>
                </a:cubicBezTo>
                <a:close/>
              </a:path>
            </a:pathLst>
          </a:custGeom>
          <a:solidFill>
            <a:schemeClr val="accent1"/>
          </a:solidFill>
          <a:ln w="949" cap="flat">
            <a:noFill/>
            <a:prstDash val="solid"/>
            <a:miter/>
          </a:ln>
        </p:spPr>
        <p:txBody>
          <a:bodyPr rtlCol="0" anchor="ctr"/>
          <a:lstStyle/>
          <a:p>
            <a:endParaRPr lang="en-ID"/>
          </a:p>
        </p:txBody>
      </p:sp>
      <p:sp>
        <p:nvSpPr>
          <p:cNvPr id="27" name="LeftSub">
            <a:extLst>
              <a:ext uri="{FF2B5EF4-FFF2-40B4-BE49-F238E27FC236}">
                <a16:creationId xmlns:a16="http://schemas.microsoft.com/office/drawing/2014/main" id="{C1BA5E64-FFC4-411E-937B-20B69902298A}"/>
              </a:ext>
            </a:extLst>
          </p:cNvPr>
          <p:cNvSpPr txBox="1"/>
          <p:nvPr/>
        </p:nvSpPr>
        <p:spPr>
          <a:xfrm>
            <a:off x="7852744"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8" name="LeftSub">
            <a:extLst>
              <a:ext uri="{FF2B5EF4-FFF2-40B4-BE49-F238E27FC236}">
                <a16:creationId xmlns:a16="http://schemas.microsoft.com/office/drawing/2014/main" id="{49EEEE53-FBB4-4EF6-A4B1-99C4172BD127}"/>
              </a:ext>
            </a:extLst>
          </p:cNvPr>
          <p:cNvSpPr txBox="1"/>
          <p:nvPr/>
        </p:nvSpPr>
        <p:spPr>
          <a:xfrm>
            <a:off x="9699488"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0" name="TextBox 19">
            <a:extLst>
              <a:ext uri="{FF2B5EF4-FFF2-40B4-BE49-F238E27FC236}">
                <a16:creationId xmlns:a16="http://schemas.microsoft.com/office/drawing/2014/main" id="{B2B08039-FC2E-4F65-863E-53B7143ADB4A}"/>
              </a:ext>
            </a:extLst>
          </p:cNvPr>
          <p:cNvSpPr txBox="1"/>
          <p:nvPr/>
        </p:nvSpPr>
        <p:spPr>
          <a:xfrm>
            <a:off x="934718" y="1529652"/>
            <a:ext cx="3494546" cy="1231106"/>
          </a:xfrm>
          <a:prstGeom prst="rect">
            <a:avLst/>
          </a:prstGeom>
          <a:noFill/>
        </p:spPr>
        <p:txBody>
          <a:bodyPr wrap="none" lIns="0" tIns="0" rIns="0" bIns="0" rtlCol="0">
            <a:spAutoFit/>
          </a:bodyPr>
          <a:lstStyle/>
          <a:p>
            <a:r>
              <a:rPr lang="en-US" sz="4000">
                <a:solidFill>
                  <a:schemeClr val="tx1">
                    <a:lumMod val="75000"/>
                    <a:lumOff val="25000"/>
                  </a:schemeClr>
                </a:solidFill>
                <a:latin typeface="+mj-lt"/>
              </a:rPr>
              <a:t>PROFESSIONAL</a:t>
            </a:r>
            <a:br>
              <a:rPr lang="en-US" sz="4000">
                <a:solidFill>
                  <a:schemeClr val="tx1">
                    <a:lumMod val="75000"/>
                    <a:lumOff val="25000"/>
                  </a:schemeClr>
                </a:solidFill>
                <a:latin typeface="+mj-lt"/>
              </a:rPr>
            </a:br>
            <a:r>
              <a:rPr lang="en-US" sz="4000">
                <a:solidFill>
                  <a:schemeClr val="accent1"/>
                </a:solidFill>
                <a:latin typeface="+mj-lt"/>
              </a:rPr>
              <a:t>CONCEPTS</a:t>
            </a:r>
            <a:endParaRPr lang="en-ID" sz="4400">
              <a:solidFill>
                <a:schemeClr val="accent1"/>
              </a:solidFill>
              <a:latin typeface="+mj-lt"/>
            </a:endParaRPr>
          </a:p>
        </p:txBody>
      </p:sp>
      <p:sp>
        <p:nvSpPr>
          <p:cNvPr id="22" name="Justify Text Body">
            <a:extLst>
              <a:ext uri="{FF2B5EF4-FFF2-40B4-BE49-F238E27FC236}">
                <a16:creationId xmlns:a16="http://schemas.microsoft.com/office/drawing/2014/main" id="{8D1C81E4-0CEB-4AB9-9B1F-8011BFC58554}"/>
              </a:ext>
            </a:extLst>
          </p:cNvPr>
          <p:cNvSpPr txBox="1"/>
          <p:nvPr/>
        </p:nvSpPr>
        <p:spPr>
          <a:xfrm>
            <a:off x="934718" y="2817279"/>
            <a:ext cx="5561579"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 is temporererum consequatur doloresturpis sint scelerisque sint in facere</a:t>
            </a:r>
            <a:endParaRPr lang="en-ID" sz="1200">
              <a:solidFill>
                <a:schemeClr val="tx1">
                  <a:lumMod val="50000"/>
                  <a:lumOff val="50000"/>
                </a:schemeClr>
              </a:solidFill>
            </a:endParaRPr>
          </a:p>
        </p:txBody>
      </p:sp>
      <p:grpSp>
        <p:nvGrpSpPr>
          <p:cNvPr id="31" name="Group 30">
            <a:extLst>
              <a:ext uri="{FF2B5EF4-FFF2-40B4-BE49-F238E27FC236}">
                <a16:creationId xmlns:a16="http://schemas.microsoft.com/office/drawing/2014/main" id="{A091D305-D54F-42CE-873B-22A284D05470}"/>
              </a:ext>
            </a:extLst>
          </p:cNvPr>
          <p:cNvGrpSpPr/>
          <p:nvPr/>
        </p:nvGrpSpPr>
        <p:grpSpPr>
          <a:xfrm>
            <a:off x="934718" y="4511796"/>
            <a:ext cx="1223401" cy="288914"/>
            <a:chOff x="10142866" y="4607384"/>
            <a:chExt cx="1223401" cy="288914"/>
          </a:xfrm>
        </p:grpSpPr>
        <p:sp>
          <p:nvSpPr>
            <p:cNvPr id="32" name="Base Shape">
              <a:extLst>
                <a:ext uri="{FF2B5EF4-FFF2-40B4-BE49-F238E27FC236}">
                  <a16:creationId xmlns:a16="http://schemas.microsoft.com/office/drawing/2014/main" id="{296AB875-1780-4FE8-88CC-84A6BDEF9A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3" name="Learn More">
              <a:extLst>
                <a:ext uri="{FF2B5EF4-FFF2-40B4-BE49-F238E27FC236}">
                  <a16:creationId xmlns:a16="http://schemas.microsoft.com/office/drawing/2014/main" id="{797D88AC-8610-482D-9C13-B710E28E9508}"/>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AB755C64-FE87-4A31-AD2C-DCFAE1B24C3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4D4837FA-061F-41F4-B893-9492CE0F259B}"/>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50EA9FCC-B019-4AC8-93BA-7D9CB592BB37}"/>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Icon 23">
                <a:extLst>
                  <a:ext uri="{FF2B5EF4-FFF2-40B4-BE49-F238E27FC236}">
                    <a16:creationId xmlns:a16="http://schemas.microsoft.com/office/drawing/2014/main" id="{B9A88C8B-9EC2-44ED-A84D-3F0CCD81E7E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2" name="Rectangle 41">
                <a:extLst>
                  <a:ext uri="{FF2B5EF4-FFF2-40B4-BE49-F238E27FC236}">
                    <a16:creationId xmlns:a16="http://schemas.microsoft.com/office/drawing/2014/main" id="{58B2F7AE-C7BF-48B5-9ADE-E37199D49851}"/>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Footer">
                <a:extLst>
                  <a:ext uri="{FF2B5EF4-FFF2-40B4-BE49-F238E27FC236}">
                    <a16:creationId xmlns:a16="http://schemas.microsoft.com/office/drawing/2014/main" id="{FFE4FC5D-EA7F-478C-BE0B-27CF21DE19A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A09A425A-8D6D-4108-BD08-98BB78C2B0A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B4E0F21C-7565-4A2E-A89E-B1E180FC55A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6" name="Straight Connector 45">
                <a:extLst>
                  <a:ext uri="{FF2B5EF4-FFF2-40B4-BE49-F238E27FC236}">
                    <a16:creationId xmlns:a16="http://schemas.microsoft.com/office/drawing/2014/main" id="{85EE6D89-13DE-46DD-BED4-DE71FEF525E1}"/>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CC342B3-957A-4CF7-BF4C-27470715E98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8BB7B78-7CE3-47F8-B3B1-278909C0E6DC}"/>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C223EA1C-280A-435F-A533-CD7589B8D58A}"/>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1D3C03C-CCB0-4D6A-9E3A-FAC9F55F90B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E5C8AAE-6542-438C-B29F-B6C79699F091}"/>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844CEC25-C3E9-41FD-A59B-8E00534A740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3</a:t>
                </a:fld>
                <a:endParaRPr lang="en-ID">
                  <a:solidFill>
                    <a:schemeClr val="bg1"/>
                  </a:solidFill>
                  <a:latin typeface="+mj-lt"/>
                </a:endParaRPr>
              </a:p>
            </p:txBody>
          </p:sp>
        </p:grpSp>
      </p:grpSp>
    </p:spTree>
    <p:extLst>
      <p:ext uri="{BB962C8B-B14F-4D97-AF65-F5344CB8AC3E}">
        <p14:creationId xmlns:p14="http://schemas.microsoft.com/office/powerpoint/2010/main" val="1927311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2CC8400-8B8A-44D9-B12D-DAEFE038DC42}"/>
              </a:ext>
            </a:extLst>
          </p:cNvPr>
          <p:cNvSpPr>
            <a:spLocks noGrp="1"/>
          </p:cNvSpPr>
          <p:nvPr>
            <p:ph type="pic" sz="quarter" idx="10"/>
          </p:nvPr>
        </p:nvSpPr>
        <p:spPr/>
      </p:sp>
      <p:sp>
        <p:nvSpPr>
          <p:cNvPr id="19" name="Rectangle 18">
            <a:extLst>
              <a:ext uri="{FF2B5EF4-FFF2-40B4-BE49-F238E27FC236}">
                <a16:creationId xmlns:a16="http://schemas.microsoft.com/office/drawing/2014/main" id="{2DCBBEFB-9FF0-4839-8E14-059219DF5111}"/>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55ACDBD1-D7DC-4186-8D59-922A885103AC}"/>
              </a:ext>
            </a:extLst>
          </p:cNvPr>
          <p:cNvGrpSpPr/>
          <p:nvPr/>
        </p:nvGrpSpPr>
        <p:grpSpPr>
          <a:xfrm>
            <a:off x="0" y="0"/>
            <a:ext cx="5524500" cy="446088"/>
            <a:chOff x="0" y="0"/>
            <a:chExt cx="5524500" cy="446088"/>
          </a:xfrm>
        </p:grpSpPr>
        <p:sp>
          <p:nvSpPr>
            <p:cNvPr id="21" name="Rectangle 20">
              <a:extLst>
                <a:ext uri="{FF2B5EF4-FFF2-40B4-BE49-F238E27FC236}">
                  <a16:creationId xmlns:a16="http://schemas.microsoft.com/office/drawing/2014/main" id="{91611506-00D9-48C1-9129-ED69B02DBD9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Icon 23">
              <a:extLst>
                <a:ext uri="{FF2B5EF4-FFF2-40B4-BE49-F238E27FC236}">
                  <a16:creationId xmlns:a16="http://schemas.microsoft.com/office/drawing/2014/main" id="{25AF6C14-02AF-42F1-8244-D89B655F3530}"/>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23" name="Rectangle 22">
              <a:extLst>
                <a:ext uri="{FF2B5EF4-FFF2-40B4-BE49-F238E27FC236}">
                  <a16:creationId xmlns:a16="http://schemas.microsoft.com/office/drawing/2014/main" id="{74197A02-D9A8-4B2D-8190-85040C74B8B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PpFooter">
              <a:extLst>
                <a:ext uri="{FF2B5EF4-FFF2-40B4-BE49-F238E27FC236}">
                  <a16:creationId xmlns:a16="http://schemas.microsoft.com/office/drawing/2014/main" id="{A6774E47-2D3F-4783-A975-E9E44187BA9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25" name="PpFooter">
              <a:extLst>
                <a:ext uri="{FF2B5EF4-FFF2-40B4-BE49-F238E27FC236}">
                  <a16:creationId xmlns:a16="http://schemas.microsoft.com/office/drawing/2014/main" id="{D0F50B7A-0D9C-4372-B49C-A980F43EB7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26" name="PpFooter">
              <a:extLst>
                <a:ext uri="{FF2B5EF4-FFF2-40B4-BE49-F238E27FC236}">
                  <a16:creationId xmlns:a16="http://schemas.microsoft.com/office/drawing/2014/main" id="{544F5A3E-9A94-4958-AD5B-2CD1A3C5924B}"/>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27" name="Straight Connector 26">
              <a:extLst>
                <a:ext uri="{FF2B5EF4-FFF2-40B4-BE49-F238E27FC236}">
                  <a16:creationId xmlns:a16="http://schemas.microsoft.com/office/drawing/2014/main" id="{30857259-FAEC-4F2A-8DBA-EE96B0CF3B5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453D146-AFD3-45E6-A102-52DCE75D15B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9" name="Grand Title">
            <a:extLst>
              <a:ext uri="{FF2B5EF4-FFF2-40B4-BE49-F238E27FC236}">
                <a16:creationId xmlns:a16="http://schemas.microsoft.com/office/drawing/2014/main" id="{A1208232-AD86-4E51-B2F4-CB30DA051CB5}"/>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THANKS</a:t>
            </a:r>
          </a:p>
        </p:txBody>
      </p:sp>
      <p:sp>
        <p:nvSpPr>
          <p:cNvPr id="31" name="Rectangle 30">
            <a:extLst>
              <a:ext uri="{FF2B5EF4-FFF2-40B4-BE49-F238E27FC236}">
                <a16:creationId xmlns:a16="http://schemas.microsoft.com/office/drawing/2014/main" id="{52AFA21E-0D8A-4B77-A1BC-1D9AE5ABE610}"/>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Justify Text Body">
            <a:extLst>
              <a:ext uri="{FF2B5EF4-FFF2-40B4-BE49-F238E27FC236}">
                <a16:creationId xmlns:a16="http://schemas.microsoft.com/office/drawing/2014/main" id="{520D988A-1413-4582-BEA6-BDA36E2C4966}"/>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3" name="Shape">
            <a:extLst>
              <a:ext uri="{FF2B5EF4-FFF2-40B4-BE49-F238E27FC236}">
                <a16:creationId xmlns:a16="http://schemas.microsoft.com/office/drawing/2014/main" id="{19A579BE-EB9F-4EA0-933F-6C989BFE29FE}"/>
              </a:ext>
            </a:extLst>
          </p:cNvPr>
          <p:cNvGrpSpPr>
            <a:grpSpLocks noChangeAspect="1"/>
          </p:cNvGrpSpPr>
          <p:nvPr/>
        </p:nvGrpSpPr>
        <p:grpSpPr>
          <a:xfrm>
            <a:off x="1017872" y="3820509"/>
            <a:ext cx="1546029" cy="219794"/>
            <a:chOff x="2101896" y="6943311"/>
            <a:chExt cx="12910190" cy="1835400"/>
          </a:xfrm>
        </p:grpSpPr>
        <p:sp>
          <p:nvSpPr>
            <p:cNvPr id="34" name="Base Shape">
              <a:extLst>
                <a:ext uri="{FF2B5EF4-FFF2-40B4-BE49-F238E27FC236}">
                  <a16:creationId xmlns:a16="http://schemas.microsoft.com/office/drawing/2014/main" id="{B97A4464-81D2-44C2-A4C2-A27776584FF0}"/>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uggestion">
              <a:extLst>
                <a:ext uri="{FF2B5EF4-FFF2-40B4-BE49-F238E27FC236}">
                  <a16:creationId xmlns:a16="http://schemas.microsoft.com/office/drawing/2014/main" id="{43B95299-2D26-45B9-B2DA-BEC691CA8E55}"/>
                </a:ext>
              </a:extLst>
            </p:cNvPr>
            <p:cNvSpPr txBox="1"/>
            <p:nvPr/>
          </p:nvSpPr>
          <p:spPr>
            <a:xfrm flipH="1">
              <a:off x="4646291" y="7373707"/>
              <a:ext cx="7241804" cy="1028044"/>
            </a:xfrm>
            <a:prstGeom prst="rect">
              <a:avLst/>
            </a:prstGeom>
            <a:noFill/>
          </p:spPr>
          <p:txBody>
            <a:bodyPr wrap="none" lIns="0" tIns="0" rIns="0" bIns="0" rtlCol="0">
              <a:spAutoFit/>
            </a:bodyPr>
            <a:lstStyle/>
            <a:p>
              <a:r>
                <a:rPr lang="en-US" sz="800">
                  <a:solidFill>
                    <a:schemeClr val="bg1">
                      <a:lumMod val="75000"/>
                    </a:schemeClr>
                  </a:solidFill>
                </a:rPr>
                <a:t>See You Next Time</a:t>
              </a:r>
              <a:endParaRPr lang="en-US" sz="800" dirty="0">
                <a:solidFill>
                  <a:schemeClr val="bg1">
                    <a:lumMod val="75000"/>
                  </a:schemeClr>
                </a:solidFill>
              </a:endParaRPr>
            </a:p>
          </p:txBody>
        </p:sp>
        <p:sp>
          <p:nvSpPr>
            <p:cNvPr id="36" name="Freeform: Shape 35">
              <a:extLst>
                <a:ext uri="{FF2B5EF4-FFF2-40B4-BE49-F238E27FC236}">
                  <a16:creationId xmlns:a16="http://schemas.microsoft.com/office/drawing/2014/main" id="{017088E5-BAED-4F57-845A-3A58794EA55E}"/>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Freeform: Shape 36">
            <a:extLst>
              <a:ext uri="{FF2B5EF4-FFF2-40B4-BE49-F238E27FC236}">
                <a16:creationId xmlns:a16="http://schemas.microsoft.com/office/drawing/2014/main" id="{DB5C36AA-E4C7-4086-8206-F57599E629EC}"/>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91DB2C1D-21B9-49DA-B700-9CA709E41FF9}"/>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2729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1BFBC3F-AF97-4E09-B46B-3383232ED37E}"/>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F9686950-2945-4EE1-A927-F9ABAD1B1DD6}"/>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DDCF20A-D6E3-4A8B-A044-C241AD354549}"/>
              </a:ext>
            </a:extLst>
          </p:cNvPr>
          <p:cNvSpPr/>
          <p:nvPr/>
        </p:nvSpPr>
        <p:spPr>
          <a:xfrm>
            <a:off x="446088" y="0"/>
            <a:ext cx="38882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076A96A6-D430-43C8-A87D-8D3D539AA939}"/>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760D1253-F931-4338-AE8F-7150B9A3AF8C}"/>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9A5D2BF3-E206-452D-A90A-18A7B8E4BA0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B5B3C567-D52E-43CD-990B-F543E1D290A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AA42C4A-3B72-4D7E-846A-4147CA8DDEC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Figures">
            <a:extLst>
              <a:ext uri="{FF2B5EF4-FFF2-40B4-BE49-F238E27FC236}">
                <a16:creationId xmlns:a16="http://schemas.microsoft.com/office/drawing/2014/main" id="{E1D6FC2C-35D5-471B-8C84-D3E3635573B8}"/>
              </a:ext>
            </a:extLst>
          </p:cNvPr>
          <p:cNvSpPr>
            <a:spLocks noChangeAspect="1"/>
          </p:cNvSpPr>
          <p:nvPr/>
        </p:nvSpPr>
        <p:spPr>
          <a:xfrm flipH="1">
            <a:off x="938565" y="787752"/>
            <a:ext cx="4257904" cy="6784229"/>
          </a:xfrm>
          <a:custGeom>
            <a:avLst/>
            <a:gdLst>
              <a:gd name="connsiteX0" fmla="*/ 632329 w 734907"/>
              <a:gd name="connsiteY0" fmla="*/ 1170948 h 1170947"/>
              <a:gd name="connsiteX1" fmla="*/ 99715 w 734907"/>
              <a:gd name="connsiteY1" fmla="*/ 1170948 h 1170947"/>
              <a:gd name="connsiteX2" fmla="*/ 104676 w 734907"/>
              <a:gd name="connsiteY2" fmla="*/ 1137557 h 1170947"/>
              <a:gd name="connsiteX3" fmla="*/ 119949 w 734907"/>
              <a:gd name="connsiteY3" fmla="*/ 1056258 h 1170947"/>
              <a:gd name="connsiteX4" fmla="*/ 119097 w 734907"/>
              <a:gd name="connsiteY4" fmla="*/ 1048890 h 1170947"/>
              <a:gd name="connsiteX5" fmla="*/ 119195 w 734907"/>
              <a:gd name="connsiteY5" fmla="*/ 1031453 h 1170947"/>
              <a:gd name="connsiteX6" fmla="*/ 158422 w 734907"/>
              <a:gd name="connsiteY6" fmla="*/ 923597 h 1170947"/>
              <a:gd name="connsiteX7" fmla="*/ 154579 w 734907"/>
              <a:gd name="connsiteY7" fmla="*/ 916180 h 1170947"/>
              <a:gd name="connsiteX8" fmla="*/ 132400 w 734907"/>
              <a:gd name="connsiteY8" fmla="*/ 911243 h 1170947"/>
              <a:gd name="connsiteX9" fmla="*/ 76734 w 734907"/>
              <a:gd name="connsiteY9" fmla="*/ 890888 h 1170947"/>
              <a:gd name="connsiteX10" fmla="*/ 24521 w 734907"/>
              <a:gd name="connsiteY10" fmla="*/ 851710 h 1170947"/>
              <a:gd name="connsiteX11" fmla="*/ 14233 w 734907"/>
              <a:gd name="connsiteY11" fmla="*/ 836997 h 1170947"/>
              <a:gd name="connsiteX12" fmla="*/ 3606 w 734907"/>
              <a:gd name="connsiteY12" fmla="*/ 810513 h 1170947"/>
              <a:gd name="connsiteX13" fmla="*/ 250 w 734907"/>
              <a:gd name="connsiteY13" fmla="*/ 770752 h 1170947"/>
              <a:gd name="connsiteX14" fmla="*/ 8275 w 734907"/>
              <a:gd name="connsiteY14" fmla="*/ 732254 h 1170947"/>
              <a:gd name="connsiteX15" fmla="*/ 17371 w 734907"/>
              <a:gd name="connsiteY15" fmla="*/ 719657 h 1170947"/>
              <a:gd name="connsiteX16" fmla="*/ 58908 w 734907"/>
              <a:gd name="connsiteY16" fmla="*/ 672697 h 1170947"/>
              <a:gd name="connsiteX17" fmla="*/ 63091 w 734907"/>
              <a:gd name="connsiteY17" fmla="*/ 665134 h 1170947"/>
              <a:gd name="connsiteX18" fmla="*/ 81525 w 734907"/>
              <a:gd name="connsiteY18" fmla="*/ 642979 h 1170947"/>
              <a:gd name="connsiteX19" fmla="*/ 90742 w 734907"/>
              <a:gd name="connsiteY19" fmla="*/ 635999 h 1170947"/>
              <a:gd name="connsiteX20" fmla="*/ 109905 w 734907"/>
              <a:gd name="connsiteY20" fmla="*/ 606232 h 1170947"/>
              <a:gd name="connsiteX21" fmla="*/ 117079 w 734907"/>
              <a:gd name="connsiteY21" fmla="*/ 595775 h 1170947"/>
              <a:gd name="connsiteX22" fmla="*/ 130795 w 734907"/>
              <a:gd name="connsiteY22" fmla="*/ 572137 h 1170947"/>
              <a:gd name="connsiteX23" fmla="*/ 150640 w 734907"/>
              <a:gd name="connsiteY23" fmla="*/ 537726 h 1170947"/>
              <a:gd name="connsiteX24" fmla="*/ 156549 w 734907"/>
              <a:gd name="connsiteY24" fmla="*/ 529190 h 1170947"/>
              <a:gd name="connsiteX25" fmla="*/ 179701 w 734907"/>
              <a:gd name="connsiteY25" fmla="*/ 484491 h 1170947"/>
              <a:gd name="connsiteX26" fmla="*/ 182425 w 734907"/>
              <a:gd name="connsiteY26" fmla="*/ 478119 h 1170947"/>
              <a:gd name="connsiteX27" fmla="*/ 189137 w 734907"/>
              <a:gd name="connsiteY27" fmla="*/ 459515 h 1170947"/>
              <a:gd name="connsiteX28" fmla="*/ 230431 w 734907"/>
              <a:gd name="connsiteY28" fmla="*/ 421626 h 1170947"/>
              <a:gd name="connsiteX29" fmla="*/ 285538 w 734907"/>
              <a:gd name="connsiteY29" fmla="*/ 409345 h 1170947"/>
              <a:gd name="connsiteX30" fmla="*/ 369366 w 734907"/>
              <a:gd name="connsiteY30" fmla="*/ 389281 h 1170947"/>
              <a:gd name="connsiteX31" fmla="*/ 374230 w 734907"/>
              <a:gd name="connsiteY31" fmla="*/ 386412 h 1170947"/>
              <a:gd name="connsiteX32" fmla="*/ 381015 w 734907"/>
              <a:gd name="connsiteY32" fmla="*/ 363892 h 1170947"/>
              <a:gd name="connsiteX33" fmla="*/ 379142 w 734907"/>
              <a:gd name="connsiteY33" fmla="*/ 328459 h 1170947"/>
              <a:gd name="connsiteX34" fmla="*/ 371798 w 734907"/>
              <a:gd name="connsiteY34" fmla="*/ 299155 h 1170947"/>
              <a:gd name="connsiteX35" fmla="*/ 357596 w 734907"/>
              <a:gd name="connsiteY35" fmla="*/ 266324 h 1170947"/>
              <a:gd name="connsiteX36" fmla="*/ 349327 w 734907"/>
              <a:gd name="connsiteY36" fmla="*/ 243731 h 1170947"/>
              <a:gd name="connsiteX37" fmla="*/ 347527 w 734907"/>
              <a:gd name="connsiteY37" fmla="*/ 237676 h 1170947"/>
              <a:gd name="connsiteX38" fmla="*/ 343709 w 734907"/>
              <a:gd name="connsiteY38" fmla="*/ 203605 h 1170947"/>
              <a:gd name="connsiteX39" fmla="*/ 343904 w 734907"/>
              <a:gd name="connsiteY39" fmla="*/ 177048 h 1170947"/>
              <a:gd name="connsiteX40" fmla="*/ 343636 w 734907"/>
              <a:gd name="connsiteY40" fmla="*/ 168974 h 1170947"/>
              <a:gd name="connsiteX41" fmla="*/ 343296 w 734907"/>
              <a:gd name="connsiteY41" fmla="*/ 152875 h 1170947"/>
              <a:gd name="connsiteX42" fmla="*/ 346652 w 734907"/>
              <a:gd name="connsiteY42" fmla="*/ 121065 h 1170947"/>
              <a:gd name="connsiteX43" fmla="*/ 350373 w 734907"/>
              <a:gd name="connsiteY43" fmla="*/ 100662 h 1170947"/>
              <a:gd name="connsiteX44" fmla="*/ 350883 w 734907"/>
              <a:gd name="connsiteY44" fmla="*/ 93536 h 1170947"/>
              <a:gd name="connsiteX45" fmla="*/ 350324 w 734907"/>
              <a:gd name="connsiteY45" fmla="*/ 84027 h 1170947"/>
              <a:gd name="connsiteX46" fmla="*/ 351029 w 734907"/>
              <a:gd name="connsiteY46" fmla="*/ 72476 h 1170947"/>
              <a:gd name="connsiteX47" fmla="*/ 352318 w 734907"/>
              <a:gd name="connsiteY47" fmla="*/ 68244 h 1170947"/>
              <a:gd name="connsiteX48" fmla="*/ 365742 w 734907"/>
              <a:gd name="connsiteY48" fmla="*/ 56717 h 1170947"/>
              <a:gd name="connsiteX49" fmla="*/ 366934 w 734907"/>
              <a:gd name="connsiteY49" fmla="*/ 52072 h 1170947"/>
              <a:gd name="connsiteX50" fmla="*/ 364283 w 734907"/>
              <a:gd name="connsiteY50" fmla="*/ 45944 h 1170947"/>
              <a:gd name="connsiteX51" fmla="*/ 371336 w 734907"/>
              <a:gd name="connsiteY51" fmla="*/ 45919 h 1170947"/>
              <a:gd name="connsiteX52" fmla="*/ 378486 w 734907"/>
              <a:gd name="connsiteY52" fmla="*/ 46552 h 1170947"/>
              <a:gd name="connsiteX53" fmla="*/ 386705 w 734907"/>
              <a:gd name="connsiteY53" fmla="*/ 37821 h 1170947"/>
              <a:gd name="connsiteX54" fmla="*/ 396409 w 734907"/>
              <a:gd name="connsiteY54" fmla="*/ 26440 h 1170947"/>
              <a:gd name="connsiteX55" fmla="*/ 419974 w 734907"/>
              <a:gd name="connsiteY55" fmla="*/ 11775 h 1170947"/>
              <a:gd name="connsiteX56" fmla="*/ 449400 w 734907"/>
              <a:gd name="connsiteY56" fmla="*/ 491 h 1170947"/>
              <a:gd name="connsiteX57" fmla="*/ 474862 w 734907"/>
              <a:gd name="connsiteY57" fmla="*/ 3872 h 1170947"/>
              <a:gd name="connsiteX58" fmla="*/ 496944 w 734907"/>
              <a:gd name="connsiteY58" fmla="*/ 10000 h 1170947"/>
              <a:gd name="connsiteX59" fmla="*/ 530188 w 734907"/>
              <a:gd name="connsiteY59" fmla="*/ 25248 h 1170947"/>
              <a:gd name="connsiteX60" fmla="*/ 536220 w 734907"/>
              <a:gd name="connsiteY60" fmla="*/ 28336 h 1170947"/>
              <a:gd name="connsiteX61" fmla="*/ 552732 w 734907"/>
              <a:gd name="connsiteY61" fmla="*/ 37286 h 1170947"/>
              <a:gd name="connsiteX62" fmla="*/ 566838 w 734907"/>
              <a:gd name="connsiteY62" fmla="*/ 50710 h 1170947"/>
              <a:gd name="connsiteX63" fmla="*/ 569123 w 734907"/>
              <a:gd name="connsiteY63" fmla="*/ 55671 h 1170947"/>
              <a:gd name="connsiteX64" fmla="*/ 574474 w 734907"/>
              <a:gd name="connsiteY64" fmla="*/ 64499 h 1170947"/>
              <a:gd name="connsiteX65" fmla="*/ 576881 w 734907"/>
              <a:gd name="connsiteY65" fmla="*/ 67223 h 1170947"/>
              <a:gd name="connsiteX66" fmla="*/ 580310 w 734907"/>
              <a:gd name="connsiteY66" fmla="*/ 76610 h 1170947"/>
              <a:gd name="connsiteX67" fmla="*/ 584858 w 734907"/>
              <a:gd name="connsiteY67" fmla="*/ 86362 h 1170947"/>
              <a:gd name="connsiteX68" fmla="*/ 586852 w 734907"/>
              <a:gd name="connsiteY68" fmla="*/ 90448 h 1170947"/>
              <a:gd name="connsiteX69" fmla="*/ 590597 w 734907"/>
              <a:gd name="connsiteY69" fmla="*/ 102194 h 1170947"/>
              <a:gd name="connsiteX70" fmla="*/ 587144 w 734907"/>
              <a:gd name="connsiteY70" fmla="*/ 121430 h 1170947"/>
              <a:gd name="connsiteX71" fmla="*/ 584761 w 734907"/>
              <a:gd name="connsiteY71" fmla="*/ 137603 h 1170947"/>
              <a:gd name="connsiteX72" fmla="*/ 581332 w 734907"/>
              <a:gd name="connsiteY72" fmla="*/ 184466 h 1170947"/>
              <a:gd name="connsiteX73" fmla="*/ 581405 w 734907"/>
              <a:gd name="connsiteY73" fmla="*/ 187359 h 1170947"/>
              <a:gd name="connsiteX74" fmla="*/ 574620 w 734907"/>
              <a:gd name="connsiteY74" fmla="*/ 229942 h 1170947"/>
              <a:gd name="connsiteX75" fmla="*/ 555505 w 734907"/>
              <a:gd name="connsiteY75" fmla="*/ 259417 h 1170947"/>
              <a:gd name="connsiteX76" fmla="*/ 544586 w 734907"/>
              <a:gd name="connsiteY76" fmla="*/ 275687 h 1170947"/>
              <a:gd name="connsiteX77" fmla="*/ 542008 w 734907"/>
              <a:gd name="connsiteY77" fmla="*/ 287603 h 1170947"/>
              <a:gd name="connsiteX78" fmla="*/ 539041 w 734907"/>
              <a:gd name="connsiteY78" fmla="*/ 326878 h 1170947"/>
              <a:gd name="connsiteX79" fmla="*/ 544974 w 734907"/>
              <a:gd name="connsiteY79" fmla="*/ 333907 h 1170947"/>
              <a:gd name="connsiteX80" fmla="*/ 558374 w 734907"/>
              <a:gd name="connsiteY80" fmla="*/ 346917 h 1170947"/>
              <a:gd name="connsiteX81" fmla="*/ 563870 w 734907"/>
              <a:gd name="connsiteY81" fmla="*/ 359126 h 1170947"/>
              <a:gd name="connsiteX82" fmla="*/ 596483 w 734907"/>
              <a:gd name="connsiteY82" fmla="*/ 399811 h 1170947"/>
              <a:gd name="connsiteX83" fmla="*/ 655092 w 734907"/>
              <a:gd name="connsiteY83" fmla="*/ 439671 h 1170947"/>
              <a:gd name="connsiteX84" fmla="*/ 711074 w 734907"/>
              <a:gd name="connsiteY84" fmla="*/ 486023 h 1170947"/>
              <a:gd name="connsiteX85" fmla="*/ 733448 w 734907"/>
              <a:gd name="connsiteY85" fmla="*/ 521164 h 1170947"/>
              <a:gd name="connsiteX86" fmla="*/ 734907 w 734907"/>
              <a:gd name="connsiteY86" fmla="*/ 524958 h 1170947"/>
              <a:gd name="connsiteX87" fmla="*/ 734907 w 734907"/>
              <a:gd name="connsiteY87" fmla="*/ 571602 h 1170947"/>
              <a:gd name="connsiteX88" fmla="*/ 721702 w 734907"/>
              <a:gd name="connsiteY88" fmla="*/ 625493 h 1170947"/>
              <a:gd name="connsiteX89" fmla="*/ 715938 w 734907"/>
              <a:gd name="connsiteY89" fmla="*/ 662556 h 1170947"/>
              <a:gd name="connsiteX90" fmla="*/ 708959 w 734907"/>
              <a:gd name="connsiteY90" fmla="*/ 702366 h 1170947"/>
              <a:gd name="connsiteX91" fmla="*/ 701322 w 734907"/>
              <a:gd name="connsiteY91" fmla="*/ 755820 h 1170947"/>
              <a:gd name="connsiteX92" fmla="*/ 682572 w 734907"/>
              <a:gd name="connsiteY92" fmla="*/ 804580 h 1170947"/>
              <a:gd name="connsiteX93" fmla="*/ 625787 w 734907"/>
              <a:gd name="connsiteY93" fmla="*/ 913943 h 1170947"/>
              <a:gd name="connsiteX94" fmla="*/ 621264 w 734907"/>
              <a:gd name="connsiteY94" fmla="*/ 934055 h 1170947"/>
              <a:gd name="connsiteX95" fmla="*/ 623939 w 734907"/>
              <a:gd name="connsiteY95" fmla="*/ 969415 h 1170947"/>
              <a:gd name="connsiteX96" fmla="*/ 621701 w 734907"/>
              <a:gd name="connsiteY96" fmla="*/ 1018831 h 1170947"/>
              <a:gd name="connsiteX97" fmla="*/ 621215 w 734907"/>
              <a:gd name="connsiteY97" fmla="*/ 1034469 h 1170947"/>
              <a:gd name="connsiteX98" fmla="*/ 631356 w 734907"/>
              <a:gd name="connsiteY98" fmla="*/ 1102319 h 1170947"/>
              <a:gd name="connsiteX99" fmla="*/ 632329 w 734907"/>
              <a:gd name="connsiteY99" fmla="*/ 1170948 h 1170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34907" h="1170947">
                <a:moveTo>
                  <a:pt x="632329" y="1170948"/>
                </a:moveTo>
                <a:cubicBezTo>
                  <a:pt x="454799" y="1170948"/>
                  <a:pt x="277245" y="1170948"/>
                  <a:pt x="99715" y="1170948"/>
                </a:cubicBezTo>
                <a:cubicBezTo>
                  <a:pt x="101369" y="1159809"/>
                  <a:pt x="102852" y="1148647"/>
                  <a:pt x="104676" y="1137557"/>
                </a:cubicBezTo>
                <a:cubicBezTo>
                  <a:pt x="109175" y="1110344"/>
                  <a:pt x="113991" y="1083180"/>
                  <a:pt x="119949" y="1056258"/>
                </a:cubicBezTo>
                <a:cubicBezTo>
                  <a:pt x="120533" y="1053656"/>
                  <a:pt x="120216" y="1051249"/>
                  <a:pt x="119097" y="1048890"/>
                </a:cubicBezTo>
                <a:cubicBezTo>
                  <a:pt x="116301" y="1043053"/>
                  <a:pt x="116933" y="1037435"/>
                  <a:pt x="119195" y="1031453"/>
                </a:cubicBezTo>
                <a:cubicBezTo>
                  <a:pt x="132716" y="995655"/>
                  <a:pt x="146724" y="960052"/>
                  <a:pt x="158422" y="923597"/>
                </a:cubicBezTo>
                <a:cubicBezTo>
                  <a:pt x="159832" y="919244"/>
                  <a:pt x="159273" y="917129"/>
                  <a:pt x="154579" y="916180"/>
                </a:cubicBezTo>
                <a:cubicBezTo>
                  <a:pt x="147162" y="914721"/>
                  <a:pt x="139817" y="912824"/>
                  <a:pt x="132400" y="911243"/>
                </a:cubicBezTo>
                <a:cubicBezTo>
                  <a:pt x="112872" y="907109"/>
                  <a:pt x="94706" y="899132"/>
                  <a:pt x="76734" y="890888"/>
                </a:cubicBezTo>
                <a:cubicBezTo>
                  <a:pt x="56597" y="881647"/>
                  <a:pt x="39063" y="868636"/>
                  <a:pt x="24521" y="851710"/>
                </a:cubicBezTo>
                <a:cubicBezTo>
                  <a:pt x="20557" y="847089"/>
                  <a:pt x="16593" y="842615"/>
                  <a:pt x="14233" y="836997"/>
                </a:cubicBezTo>
                <a:cubicBezTo>
                  <a:pt x="10561" y="828218"/>
                  <a:pt x="7278" y="819292"/>
                  <a:pt x="3606" y="810513"/>
                </a:cubicBezTo>
                <a:cubicBezTo>
                  <a:pt x="-1769" y="797600"/>
                  <a:pt x="542" y="784054"/>
                  <a:pt x="250" y="770752"/>
                </a:cubicBezTo>
                <a:cubicBezTo>
                  <a:pt x="-42" y="757352"/>
                  <a:pt x="3898" y="744730"/>
                  <a:pt x="8275" y="732254"/>
                </a:cubicBezTo>
                <a:cubicBezTo>
                  <a:pt x="10075" y="727147"/>
                  <a:pt x="13115" y="722819"/>
                  <a:pt x="17371" y="719657"/>
                </a:cubicBezTo>
                <a:cubicBezTo>
                  <a:pt x="34540" y="706914"/>
                  <a:pt x="44365" y="687750"/>
                  <a:pt x="58908" y="672697"/>
                </a:cubicBezTo>
                <a:cubicBezTo>
                  <a:pt x="60853" y="670678"/>
                  <a:pt x="62483" y="667833"/>
                  <a:pt x="63091" y="665134"/>
                </a:cubicBezTo>
                <a:cubicBezTo>
                  <a:pt x="65474" y="654482"/>
                  <a:pt x="72818" y="648256"/>
                  <a:pt x="81525" y="642979"/>
                </a:cubicBezTo>
                <a:cubicBezTo>
                  <a:pt x="84832" y="640985"/>
                  <a:pt x="88699" y="639355"/>
                  <a:pt x="90742" y="635999"/>
                </a:cubicBezTo>
                <a:cubicBezTo>
                  <a:pt x="96894" y="625931"/>
                  <a:pt x="105844" y="617687"/>
                  <a:pt x="109905" y="606232"/>
                </a:cubicBezTo>
                <a:cubicBezTo>
                  <a:pt x="111340" y="602196"/>
                  <a:pt x="113504" y="598110"/>
                  <a:pt x="117079" y="595775"/>
                </a:cubicBezTo>
                <a:cubicBezTo>
                  <a:pt x="125713" y="590133"/>
                  <a:pt x="128071" y="580600"/>
                  <a:pt x="130795" y="572137"/>
                </a:cubicBezTo>
                <a:cubicBezTo>
                  <a:pt x="135027" y="559029"/>
                  <a:pt x="141009" y="547478"/>
                  <a:pt x="150640" y="537726"/>
                </a:cubicBezTo>
                <a:cubicBezTo>
                  <a:pt x="153096" y="535221"/>
                  <a:pt x="155406" y="532618"/>
                  <a:pt x="156549" y="529190"/>
                </a:cubicBezTo>
                <a:cubicBezTo>
                  <a:pt x="161972" y="513115"/>
                  <a:pt x="169608" y="498158"/>
                  <a:pt x="179701" y="484491"/>
                </a:cubicBezTo>
                <a:cubicBezTo>
                  <a:pt x="181111" y="482594"/>
                  <a:pt x="181914" y="480405"/>
                  <a:pt x="182425" y="478119"/>
                </a:cubicBezTo>
                <a:cubicBezTo>
                  <a:pt x="183908" y="471650"/>
                  <a:pt x="186121" y="465352"/>
                  <a:pt x="189137" y="459515"/>
                </a:cubicBezTo>
                <a:cubicBezTo>
                  <a:pt x="198232" y="441932"/>
                  <a:pt x="207814" y="425590"/>
                  <a:pt x="230431" y="421626"/>
                </a:cubicBezTo>
                <a:cubicBezTo>
                  <a:pt x="248913" y="418391"/>
                  <a:pt x="267177" y="413552"/>
                  <a:pt x="285538" y="409345"/>
                </a:cubicBezTo>
                <a:cubicBezTo>
                  <a:pt x="313554" y="402924"/>
                  <a:pt x="341739" y="397283"/>
                  <a:pt x="369366" y="389281"/>
                </a:cubicBezTo>
                <a:cubicBezTo>
                  <a:pt x="371263" y="388722"/>
                  <a:pt x="373403" y="388284"/>
                  <a:pt x="374230" y="386412"/>
                </a:cubicBezTo>
                <a:cubicBezTo>
                  <a:pt x="377488" y="379189"/>
                  <a:pt x="381331" y="371723"/>
                  <a:pt x="381015" y="363892"/>
                </a:cubicBezTo>
                <a:cubicBezTo>
                  <a:pt x="380528" y="352073"/>
                  <a:pt x="379604" y="340278"/>
                  <a:pt x="379142" y="328459"/>
                </a:cubicBezTo>
                <a:cubicBezTo>
                  <a:pt x="378729" y="318342"/>
                  <a:pt x="379021" y="307885"/>
                  <a:pt x="371798" y="299155"/>
                </a:cubicBezTo>
                <a:cubicBezTo>
                  <a:pt x="363943" y="289670"/>
                  <a:pt x="359857" y="278289"/>
                  <a:pt x="357596" y="266324"/>
                </a:cubicBezTo>
                <a:cubicBezTo>
                  <a:pt x="356063" y="258299"/>
                  <a:pt x="354872" y="250322"/>
                  <a:pt x="349327" y="243731"/>
                </a:cubicBezTo>
                <a:cubicBezTo>
                  <a:pt x="348087" y="242248"/>
                  <a:pt x="347989" y="239743"/>
                  <a:pt x="347527" y="237676"/>
                </a:cubicBezTo>
                <a:cubicBezTo>
                  <a:pt x="345047" y="226440"/>
                  <a:pt x="345071" y="214913"/>
                  <a:pt x="343709" y="203605"/>
                </a:cubicBezTo>
                <a:cubicBezTo>
                  <a:pt x="342615" y="194582"/>
                  <a:pt x="341983" y="185900"/>
                  <a:pt x="343904" y="177048"/>
                </a:cubicBezTo>
                <a:cubicBezTo>
                  <a:pt x="344487" y="174373"/>
                  <a:pt x="344561" y="171601"/>
                  <a:pt x="343636" y="168974"/>
                </a:cubicBezTo>
                <a:cubicBezTo>
                  <a:pt x="341715" y="163624"/>
                  <a:pt x="342347" y="158323"/>
                  <a:pt x="343296" y="152875"/>
                </a:cubicBezTo>
                <a:cubicBezTo>
                  <a:pt x="345095" y="142345"/>
                  <a:pt x="346871" y="131790"/>
                  <a:pt x="346652" y="121065"/>
                </a:cubicBezTo>
                <a:cubicBezTo>
                  <a:pt x="346506" y="113964"/>
                  <a:pt x="347163" y="107131"/>
                  <a:pt x="350373" y="100662"/>
                </a:cubicBezTo>
                <a:cubicBezTo>
                  <a:pt x="351491" y="98424"/>
                  <a:pt x="352634" y="96090"/>
                  <a:pt x="350883" y="93536"/>
                </a:cubicBezTo>
                <a:cubicBezTo>
                  <a:pt x="348816" y="90521"/>
                  <a:pt x="349327" y="87310"/>
                  <a:pt x="350324" y="84027"/>
                </a:cubicBezTo>
                <a:cubicBezTo>
                  <a:pt x="351467" y="80282"/>
                  <a:pt x="353923" y="76634"/>
                  <a:pt x="351029" y="72476"/>
                </a:cubicBezTo>
                <a:cubicBezTo>
                  <a:pt x="350105" y="71138"/>
                  <a:pt x="351662" y="69655"/>
                  <a:pt x="352318" y="68244"/>
                </a:cubicBezTo>
                <a:cubicBezTo>
                  <a:pt x="355066" y="62335"/>
                  <a:pt x="360587" y="59781"/>
                  <a:pt x="365742" y="56717"/>
                </a:cubicBezTo>
                <a:cubicBezTo>
                  <a:pt x="367566" y="55623"/>
                  <a:pt x="369877" y="54601"/>
                  <a:pt x="366934" y="52072"/>
                </a:cubicBezTo>
                <a:cubicBezTo>
                  <a:pt x="365110" y="50516"/>
                  <a:pt x="362216" y="48740"/>
                  <a:pt x="364283" y="45944"/>
                </a:cubicBezTo>
                <a:cubicBezTo>
                  <a:pt x="366156" y="43439"/>
                  <a:pt x="368953" y="45579"/>
                  <a:pt x="371336" y="45919"/>
                </a:cubicBezTo>
                <a:cubicBezTo>
                  <a:pt x="373719" y="46284"/>
                  <a:pt x="376248" y="48643"/>
                  <a:pt x="378486" y="46552"/>
                </a:cubicBezTo>
                <a:cubicBezTo>
                  <a:pt x="381380" y="43828"/>
                  <a:pt x="385100" y="41955"/>
                  <a:pt x="386705" y="37821"/>
                </a:cubicBezTo>
                <a:cubicBezTo>
                  <a:pt x="388578" y="33006"/>
                  <a:pt x="392153" y="29212"/>
                  <a:pt x="396409" y="26440"/>
                </a:cubicBezTo>
                <a:cubicBezTo>
                  <a:pt x="404167" y="21381"/>
                  <a:pt x="411754" y="16129"/>
                  <a:pt x="419974" y="11775"/>
                </a:cubicBezTo>
                <a:cubicBezTo>
                  <a:pt x="429361" y="6790"/>
                  <a:pt x="438481" y="1464"/>
                  <a:pt x="449400" y="491"/>
                </a:cubicBezTo>
                <a:cubicBezTo>
                  <a:pt x="458155" y="-287"/>
                  <a:pt x="466667" y="-725"/>
                  <a:pt x="474862" y="3872"/>
                </a:cubicBezTo>
                <a:cubicBezTo>
                  <a:pt x="481599" y="7641"/>
                  <a:pt x="488846" y="9465"/>
                  <a:pt x="496944" y="10000"/>
                </a:cubicBezTo>
                <a:cubicBezTo>
                  <a:pt x="509517" y="10851"/>
                  <a:pt x="522844" y="11994"/>
                  <a:pt x="530188" y="25248"/>
                </a:cubicBezTo>
                <a:cubicBezTo>
                  <a:pt x="531404" y="27437"/>
                  <a:pt x="533885" y="27850"/>
                  <a:pt x="536220" y="28336"/>
                </a:cubicBezTo>
                <a:cubicBezTo>
                  <a:pt x="542640" y="29625"/>
                  <a:pt x="547820" y="32592"/>
                  <a:pt x="552732" y="37286"/>
                </a:cubicBezTo>
                <a:cubicBezTo>
                  <a:pt x="557402" y="41761"/>
                  <a:pt x="562095" y="46260"/>
                  <a:pt x="566838" y="50710"/>
                </a:cubicBezTo>
                <a:cubicBezTo>
                  <a:pt x="568370" y="52145"/>
                  <a:pt x="569391" y="53434"/>
                  <a:pt x="569123" y="55671"/>
                </a:cubicBezTo>
                <a:cubicBezTo>
                  <a:pt x="568637" y="59927"/>
                  <a:pt x="569537" y="63405"/>
                  <a:pt x="574474" y="64499"/>
                </a:cubicBezTo>
                <a:cubicBezTo>
                  <a:pt x="575787" y="64791"/>
                  <a:pt x="577611" y="65934"/>
                  <a:pt x="576881" y="67223"/>
                </a:cubicBezTo>
                <a:cubicBezTo>
                  <a:pt x="574328" y="71868"/>
                  <a:pt x="578316" y="73935"/>
                  <a:pt x="580310" y="76610"/>
                </a:cubicBezTo>
                <a:cubicBezTo>
                  <a:pt x="582548" y="79601"/>
                  <a:pt x="584980" y="82301"/>
                  <a:pt x="584858" y="86362"/>
                </a:cubicBezTo>
                <a:cubicBezTo>
                  <a:pt x="584809" y="87967"/>
                  <a:pt x="585661" y="89402"/>
                  <a:pt x="586852" y="90448"/>
                </a:cubicBezTo>
                <a:cubicBezTo>
                  <a:pt x="590500" y="93634"/>
                  <a:pt x="590768" y="97816"/>
                  <a:pt x="590597" y="102194"/>
                </a:cubicBezTo>
                <a:cubicBezTo>
                  <a:pt x="590354" y="108711"/>
                  <a:pt x="586877" y="114378"/>
                  <a:pt x="587144" y="121430"/>
                </a:cubicBezTo>
                <a:cubicBezTo>
                  <a:pt x="587338" y="126318"/>
                  <a:pt x="585733" y="132204"/>
                  <a:pt x="584761" y="137603"/>
                </a:cubicBezTo>
                <a:cubicBezTo>
                  <a:pt x="581988" y="153069"/>
                  <a:pt x="585806" y="169071"/>
                  <a:pt x="581332" y="184466"/>
                </a:cubicBezTo>
                <a:cubicBezTo>
                  <a:pt x="581064" y="185341"/>
                  <a:pt x="581137" y="186460"/>
                  <a:pt x="581405" y="187359"/>
                </a:cubicBezTo>
                <a:cubicBezTo>
                  <a:pt x="586293" y="202705"/>
                  <a:pt x="581089" y="216397"/>
                  <a:pt x="574620" y="229942"/>
                </a:cubicBezTo>
                <a:cubicBezTo>
                  <a:pt x="569513" y="240643"/>
                  <a:pt x="565354" y="252389"/>
                  <a:pt x="555505" y="259417"/>
                </a:cubicBezTo>
                <a:cubicBezTo>
                  <a:pt x="549303" y="263843"/>
                  <a:pt x="546871" y="269315"/>
                  <a:pt x="544586" y="275687"/>
                </a:cubicBezTo>
                <a:cubicBezTo>
                  <a:pt x="543199" y="279578"/>
                  <a:pt x="542421" y="283615"/>
                  <a:pt x="542008" y="287603"/>
                </a:cubicBezTo>
                <a:cubicBezTo>
                  <a:pt x="540695" y="300663"/>
                  <a:pt x="536268" y="313454"/>
                  <a:pt x="539041" y="326878"/>
                </a:cubicBezTo>
                <a:cubicBezTo>
                  <a:pt x="539819" y="330624"/>
                  <a:pt x="541497" y="332788"/>
                  <a:pt x="544974" y="333907"/>
                </a:cubicBezTo>
                <a:cubicBezTo>
                  <a:pt x="551565" y="336047"/>
                  <a:pt x="555505" y="340984"/>
                  <a:pt x="558374" y="346917"/>
                </a:cubicBezTo>
                <a:cubicBezTo>
                  <a:pt x="560320" y="350930"/>
                  <a:pt x="561609" y="355308"/>
                  <a:pt x="563870" y="359126"/>
                </a:cubicBezTo>
                <a:cubicBezTo>
                  <a:pt x="572698" y="374252"/>
                  <a:pt x="578657" y="391203"/>
                  <a:pt x="596483" y="399811"/>
                </a:cubicBezTo>
                <a:cubicBezTo>
                  <a:pt x="617859" y="410123"/>
                  <a:pt x="634931" y="427195"/>
                  <a:pt x="655092" y="439671"/>
                </a:cubicBezTo>
                <a:cubicBezTo>
                  <a:pt x="675812" y="452511"/>
                  <a:pt x="692811" y="470045"/>
                  <a:pt x="711074" y="486023"/>
                </a:cubicBezTo>
                <a:cubicBezTo>
                  <a:pt x="722261" y="495799"/>
                  <a:pt x="729849" y="506986"/>
                  <a:pt x="733448" y="521164"/>
                </a:cubicBezTo>
                <a:cubicBezTo>
                  <a:pt x="733788" y="522477"/>
                  <a:pt x="734396" y="523693"/>
                  <a:pt x="734907" y="524958"/>
                </a:cubicBezTo>
                <a:cubicBezTo>
                  <a:pt x="734907" y="540498"/>
                  <a:pt x="734907" y="556062"/>
                  <a:pt x="734907" y="571602"/>
                </a:cubicBezTo>
                <a:cubicBezTo>
                  <a:pt x="728122" y="588990"/>
                  <a:pt x="721750" y="606403"/>
                  <a:pt x="721702" y="625493"/>
                </a:cubicBezTo>
                <a:cubicBezTo>
                  <a:pt x="721677" y="638091"/>
                  <a:pt x="720656" y="650542"/>
                  <a:pt x="715938" y="662556"/>
                </a:cubicBezTo>
                <a:cubicBezTo>
                  <a:pt x="710929" y="675275"/>
                  <a:pt x="709640" y="688772"/>
                  <a:pt x="708959" y="702366"/>
                </a:cubicBezTo>
                <a:cubicBezTo>
                  <a:pt x="708083" y="720387"/>
                  <a:pt x="706965" y="738407"/>
                  <a:pt x="701322" y="755820"/>
                </a:cubicBezTo>
                <a:cubicBezTo>
                  <a:pt x="695924" y="772405"/>
                  <a:pt x="689382" y="788505"/>
                  <a:pt x="682572" y="804580"/>
                </a:cubicBezTo>
                <a:cubicBezTo>
                  <a:pt x="666449" y="842542"/>
                  <a:pt x="648939" y="879701"/>
                  <a:pt x="625787" y="913943"/>
                </a:cubicBezTo>
                <a:cubicBezTo>
                  <a:pt x="621434" y="920387"/>
                  <a:pt x="620048" y="926418"/>
                  <a:pt x="621264" y="934055"/>
                </a:cubicBezTo>
                <a:cubicBezTo>
                  <a:pt x="623136" y="945728"/>
                  <a:pt x="625058" y="957547"/>
                  <a:pt x="623939" y="969415"/>
                </a:cubicBezTo>
                <a:cubicBezTo>
                  <a:pt x="622358" y="985879"/>
                  <a:pt x="621750" y="1002318"/>
                  <a:pt x="621701" y="1018831"/>
                </a:cubicBezTo>
                <a:cubicBezTo>
                  <a:pt x="621677" y="1024036"/>
                  <a:pt x="620048" y="1029264"/>
                  <a:pt x="621215" y="1034469"/>
                </a:cubicBezTo>
                <a:cubicBezTo>
                  <a:pt x="626225" y="1056842"/>
                  <a:pt x="629386" y="1079483"/>
                  <a:pt x="631356" y="1102319"/>
                </a:cubicBezTo>
                <a:cubicBezTo>
                  <a:pt x="633350" y="1125130"/>
                  <a:pt x="632645" y="1148039"/>
                  <a:pt x="632329" y="1170948"/>
                </a:cubicBezTo>
                <a:close/>
              </a:path>
            </a:pathLst>
          </a:custGeom>
          <a:blipFill dpi="0" rotWithShape="0">
            <a:blip r:embed="rId2"/>
            <a:srcRect/>
            <a:tile tx="0" ty="0" sx="100000" sy="100000" flip="none" algn="tl"/>
          </a:blipFill>
          <a:ln w="2431" cap="flat">
            <a:noFill/>
            <a:prstDash val="solid"/>
            <a:miter/>
          </a:ln>
        </p:spPr>
        <p:txBody>
          <a:bodyPr rtlCol="0" anchor="ctr"/>
          <a:lstStyle/>
          <a:p>
            <a:endParaRPr lang="en-US"/>
          </a:p>
        </p:txBody>
      </p:sp>
      <p:sp>
        <p:nvSpPr>
          <p:cNvPr id="13" name="Justify Text Body">
            <a:extLst>
              <a:ext uri="{FF2B5EF4-FFF2-40B4-BE49-F238E27FC236}">
                <a16:creationId xmlns:a16="http://schemas.microsoft.com/office/drawing/2014/main" id="{A3BDE632-4817-4C29-9106-A763E8ADCC55}"/>
              </a:ext>
            </a:extLst>
          </p:cNvPr>
          <p:cNvSpPr txBox="1"/>
          <p:nvPr/>
        </p:nvSpPr>
        <p:spPr>
          <a:xfrm>
            <a:off x="5709550" y="2353617"/>
            <a:ext cx="5452257"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id dapibus quam aliam sied pretium viverra ornare praesent turpis antes dolor elementum ipsum volutpat tincidunt dapibus integer mollis da vel magna hendrerit eleifend nulla dictum pellentesque lacus vitae</a:t>
            </a:r>
            <a:endParaRPr lang="en-ID" sz="1400">
              <a:solidFill>
                <a:schemeClr val="tx1">
                  <a:lumMod val="50000"/>
                  <a:lumOff val="50000"/>
                </a:schemeClr>
              </a:solidFill>
            </a:endParaRPr>
          </a:p>
        </p:txBody>
      </p:sp>
      <p:grpSp>
        <p:nvGrpSpPr>
          <p:cNvPr id="18" name="Group 17">
            <a:extLst>
              <a:ext uri="{FF2B5EF4-FFF2-40B4-BE49-F238E27FC236}">
                <a16:creationId xmlns:a16="http://schemas.microsoft.com/office/drawing/2014/main" id="{B080A2F4-09DB-493C-BB0D-B373D19C77AF}"/>
              </a:ext>
            </a:extLst>
          </p:cNvPr>
          <p:cNvGrpSpPr/>
          <p:nvPr/>
        </p:nvGrpSpPr>
        <p:grpSpPr>
          <a:xfrm>
            <a:off x="9938406" y="3935394"/>
            <a:ext cx="1223401" cy="288914"/>
            <a:chOff x="10142866" y="4607384"/>
            <a:chExt cx="1223401" cy="288914"/>
          </a:xfrm>
        </p:grpSpPr>
        <p:sp>
          <p:nvSpPr>
            <p:cNvPr id="19" name="Base Shape">
              <a:extLst>
                <a:ext uri="{FF2B5EF4-FFF2-40B4-BE49-F238E27FC236}">
                  <a16:creationId xmlns:a16="http://schemas.microsoft.com/office/drawing/2014/main" id="{4A0C1795-1A2F-4569-BDC7-45AD5B80091E}"/>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0" name="Learn More">
              <a:extLst>
                <a:ext uri="{FF2B5EF4-FFF2-40B4-BE49-F238E27FC236}">
                  <a16:creationId xmlns:a16="http://schemas.microsoft.com/office/drawing/2014/main" id="{A2FBA72C-0D0C-4232-AB6A-D724DB50354A}"/>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1" name="TextBox 20">
            <a:extLst>
              <a:ext uri="{FF2B5EF4-FFF2-40B4-BE49-F238E27FC236}">
                <a16:creationId xmlns:a16="http://schemas.microsoft.com/office/drawing/2014/main" id="{A8FE65DA-B1BF-4918-A569-73BFA7563717}"/>
              </a:ext>
            </a:extLst>
          </p:cNvPr>
          <p:cNvSpPr txBox="1"/>
          <p:nvPr/>
        </p:nvSpPr>
        <p:spPr>
          <a:xfrm>
            <a:off x="8521700" y="989070"/>
            <a:ext cx="2640107" cy="1231106"/>
          </a:xfrm>
          <a:prstGeom prst="rect">
            <a:avLst/>
          </a:prstGeom>
          <a:noFill/>
        </p:spPr>
        <p:txBody>
          <a:bodyPr wrap="square" lIns="0" tIns="0" rIns="0" bIns="0" rtlCol="0">
            <a:spAutoFit/>
          </a:bodyPr>
          <a:lstStyle/>
          <a:p>
            <a:pPr algn="r"/>
            <a:r>
              <a:rPr lang="en-US" sz="4000">
                <a:solidFill>
                  <a:schemeClr val="tx1">
                    <a:lumMod val="75000"/>
                    <a:lumOff val="25000"/>
                  </a:schemeClr>
                </a:solidFill>
                <a:latin typeface="+mj-lt"/>
              </a:rPr>
              <a:t>WELCOME </a:t>
            </a:r>
            <a:r>
              <a:rPr lang="en-US" sz="4000">
                <a:solidFill>
                  <a:schemeClr val="accent1"/>
                </a:solidFill>
                <a:latin typeface="+mj-lt"/>
              </a:rPr>
              <a:t>MESSAGE</a:t>
            </a:r>
            <a:endParaRPr lang="en-ID" sz="4400">
              <a:solidFill>
                <a:schemeClr val="accent1"/>
              </a:solidFill>
              <a:latin typeface="+mj-lt"/>
            </a:endParaRPr>
          </a:p>
        </p:txBody>
      </p:sp>
      <p:sp>
        <p:nvSpPr>
          <p:cNvPr id="42" name="Center Text Body">
            <a:extLst>
              <a:ext uri="{FF2B5EF4-FFF2-40B4-BE49-F238E27FC236}">
                <a16:creationId xmlns:a16="http://schemas.microsoft.com/office/drawing/2014/main" id="{9F2CA38B-39CA-4E27-85A6-990354E09979}"/>
              </a:ext>
            </a:extLst>
          </p:cNvPr>
          <p:cNvSpPr txBox="1"/>
          <p:nvPr/>
        </p:nvSpPr>
        <p:spPr>
          <a:xfrm>
            <a:off x="8997628" y="5068836"/>
            <a:ext cx="1365758"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a:t>General Manager</a:t>
            </a:r>
            <a:endParaRPr lang="en-ID"/>
          </a:p>
        </p:txBody>
      </p:sp>
      <p:sp>
        <p:nvSpPr>
          <p:cNvPr id="43" name="TextBox">
            <a:extLst>
              <a:ext uri="{FF2B5EF4-FFF2-40B4-BE49-F238E27FC236}">
                <a16:creationId xmlns:a16="http://schemas.microsoft.com/office/drawing/2014/main" id="{6F6FE571-BBF1-45E9-BC2E-36D75B9E1921}"/>
              </a:ext>
            </a:extLst>
          </p:cNvPr>
          <p:cNvSpPr txBox="1"/>
          <p:nvPr/>
        </p:nvSpPr>
        <p:spPr>
          <a:xfrm>
            <a:off x="9031290" y="4764680"/>
            <a:ext cx="1332096"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600"/>
              <a:t>Jonathan Slug</a:t>
            </a:r>
            <a:endParaRPr lang="en-ID" sz="1600" dirty="0"/>
          </a:p>
        </p:txBody>
      </p:sp>
      <p:grpSp>
        <p:nvGrpSpPr>
          <p:cNvPr id="50" name="Group 49">
            <a:extLst>
              <a:ext uri="{FF2B5EF4-FFF2-40B4-BE49-F238E27FC236}">
                <a16:creationId xmlns:a16="http://schemas.microsoft.com/office/drawing/2014/main" id="{D32EC547-115E-4562-A37F-BCF99659EF64}"/>
              </a:ext>
            </a:extLst>
          </p:cNvPr>
          <p:cNvGrpSpPr/>
          <p:nvPr/>
        </p:nvGrpSpPr>
        <p:grpSpPr>
          <a:xfrm>
            <a:off x="10577610" y="4795788"/>
            <a:ext cx="584197" cy="584197"/>
            <a:chOff x="10625362" y="5033876"/>
            <a:chExt cx="584197" cy="584197"/>
          </a:xfrm>
        </p:grpSpPr>
        <p:sp>
          <p:nvSpPr>
            <p:cNvPr id="44" name="Rectangle 43">
              <a:extLst>
                <a:ext uri="{FF2B5EF4-FFF2-40B4-BE49-F238E27FC236}">
                  <a16:creationId xmlns:a16="http://schemas.microsoft.com/office/drawing/2014/main" id="{BE773DBF-77E4-4865-9CBE-DF2BC44E2B43}"/>
                </a:ext>
              </a:extLst>
            </p:cNvPr>
            <p:cNvSpPr/>
            <p:nvPr/>
          </p:nvSpPr>
          <p:spPr>
            <a:xfrm>
              <a:off x="10625362" y="5033876"/>
              <a:ext cx="584197" cy="584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Icon 31">
              <a:extLst>
                <a:ext uri="{FF2B5EF4-FFF2-40B4-BE49-F238E27FC236}">
                  <a16:creationId xmlns:a16="http://schemas.microsoft.com/office/drawing/2014/main" id="{038D458D-AB4C-4AB9-92CA-7012F0E28D4B}"/>
                </a:ext>
              </a:extLst>
            </p:cNvPr>
            <p:cNvSpPr/>
            <p:nvPr/>
          </p:nvSpPr>
          <p:spPr>
            <a:xfrm>
              <a:off x="10760297" y="5168810"/>
              <a:ext cx="314328" cy="314328"/>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grpSp>
      <p:grpSp>
        <p:nvGrpSpPr>
          <p:cNvPr id="14" name="Group 13">
            <a:extLst>
              <a:ext uri="{FF2B5EF4-FFF2-40B4-BE49-F238E27FC236}">
                <a16:creationId xmlns:a16="http://schemas.microsoft.com/office/drawing/2014/main" id="{11C5965C-7561-4BFA-ADA6-D3C5276434FA}"/>
              </a:ext>
            </a:extLst>
          </p:cNvPr>
          <p:cNvGrpSpPr/>
          <p:nvPr/>
        </p:nvGrpSpPr>
        <p:grpSpPr>
          <a:xfrm>
            <a:off x="0" y="4306844"/>
            <a:ext cx="6195527" cy="1562085"/>
            <a:chOff x="0" y="4551317"/>
            <a:chExt cx="6195527" cy="1562085"/>
          </a:xfrm>
        </p:grpSpPr>
        <p:sp>
          <p:nvSpPr>
            <p:cNvPr id="39" name="Rectangle: Rounded Corners 38">
              <a:extLst>
                <a:ext uri="{FF2B5EF4-FFF2-40B4-BE49-F238E27FC236}">
                  <a16:creationId xmlns:a16="http://schemas.microsoft.com/office/drawing/2014/main" id="{D8348AC9-A597-4C49-A19C-4E48A90BD75D}"/>
                </a:ext>
              </a:extLst>
            </p:cNvPr>
            <p:cNvSpPr/>
            <p:nvPr/>
          </p:nvSpPr>
          <p:spPr>
            <a:xfrm>
              <a:off x="0" y="4551317"/>
              <a:ext cx="6195527" cy="1562085"/>
            </a:xfrm>
            <a:prstGeom prst="roundRect">
              <a:avLst>
                <a:gd name="adj" fmla="val 0"/>
              </a:avLst>
            </a:prstGeom>
            <a:solidFill>
              <a:schemeClr val="bg1">
                <a:lumMod val="9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1" name="Quote Sign">
              <a:extLst>
                <a:ext uri="{FF2B5EF4-FFF2-40B4-BE49-F238E27FC236}">
                  <a16:creationId xmlns:a16="http://schemas.microsoft.com/office/drawing/2014/main" id="{1E985BC1-37CD-4CBD-9208-97026CDC2E81}"/>
                </a:ext>
              </a:extLst>
            </p:cNvPr>
            <p:cNvSpPr/>
            <p:nvPr/>
          </p:nvSpPr>
          <p:spPr>
            <a:xfrm flipH="1">
              <a:off x="599212" y="4809911"/>
              <a:ext cx="265334" cy="23274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2" name="TextBox 11">
              <a:extLst>
                <a:ext uri="{FF2B5EF4-FFF2-40B4-BE49-F238E27FC236}">
                  <a16:creationId xmlns:a16="http://schemas.microsoft.com/office/drawing/2014/main" id="{B38B75E8-2C90-4A72-8780-520BBE76CD4D}"/>
                </a:ext>
              </a:extLst>
            </p:cNvPr>
            <p:cNvSpPr txBox="1"/>
            <p:nvPr/>
          </p:nvSpPr>
          <p:spPr>
            <a:xfrm>
              <a:off x="599212" y="5175195"/>
              <a:ext cx="5110338" cy="615553"/>
            </a:xfrm>
            <a:prstGeom prst="rect">
              <a:avLst/>
            </a:prstGeom>
            <a:noFill/>
          </p:spPr>
          <p:txBody>
            <a:bodyPr wrap="square" lIns="0" tIns="0" rIns="0" bIns="0" rtlCol="0" anchor="t" anchorCtr="0">
              <a:spAutoFit/>
            </a:bodyPr>
            <a:lstStyle>
              <a:defPPr>
                <a:defRPr lang="en-US"/>
              </a:defPPr>
              <a:lvl1pPr>
                <a:defRPr sz="3600">
                  <a:solidFill>
                    <a:schemeClr val="tx1">
                      <a:lumMod val="75000"/>
                      <a:lumOff val="25000"/>
                    </a:schemeClr>
                  </a:solidFill>
                  <a:latin typeface="+mj-lt"/>
                </a:defRPr>
              </a:lvl1pPr>
            </a:lstStyle>
            <a:p>
              <a:r>
                <a:rPr lang="en-US" sz="2000" b="1">
                  <a:solidFill>
                    <a:schemeClr val="accent1"/>
                  </a:solidFill>
                  <a:latin typeface="+mn-lt"/>
                </a:rPr>
                <a:t>There are no secrets to success It is the result of preparation hard work and learning</a:t>
              </a:r>
            </a:p>
          </p:txBody>
        </p:sp>
      </p:grpSp>
      <p:grpSp>
        <p:nvGrpSpPr>
          <p:cNvPr id="29" name="Group 28">
            <a:extLst>
              <a:ext uri="{FF2B5EF4-FFF2-40B4-BE49-F238E27FC236}">
                <a16:creationId xmlns:a16="http://schemas.microsoft.com/office/drawing/2014/main" id="{019AFDF9-F3B1-495A-A365-4E176D44975F}"/>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D130C77A-183E-4153-B91C-15B943758373}"/>
                </a:ext>
              </a:extLst>
            </p:cNvPr>
            <p:cNvGrpSpPr/>
            <p:nvPr/>
          </p:nvGrpSpPr>
          <p:grpSpPr>
            <a:xfrm>
              <a:off x="0" y="0"/>
              <a:ext cx="5524500" cy="446088"/>
              <a:chOff x="0" y="0"/>
              <a:chExt cx="5524500" cy="446088"/>
            </a:xfrm>
          </p:grpSpPr>
          <p:sp>
            <p:nvSpPr>
              <p:cNvPr id="37" name="Rectangle 36">
                <a:extLst>
                  <a:ext uri="{FF2B5EF4-FFF2-40B4-BE49-F238E27FC236}">
                    <a16:creationId xmlns:a16="http://schemas.microsoft.com/office/drawing/2014/main" id="{6698FDD2-324F-48D9-9AA1-9EAF6707B19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Icon 23">
                <a:extLst>
                  <a:ext uri="{FF2B5EF4-FFF2-40B4-BE49-F238E27FC236}">
                    <a16:creationId xmlns:a16="http://schemas.microsoft.com/office/drawing/2014/main" id="{D2212025-B0A7-4170-A741-1BC6C21C071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0" name="Rectangle 39">
                <a:extLst>
                  <a:ext uri="{FF2B5EF4-FFF2-40B4-BE49-F238E27FC236}">
                    <a16:creationId xmlns:a16="http://schemas.microsoft.com/office/drawing/2014/main" id="{D5EBD2E7-2282-4AE4-B107-D49C65B7699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Footer">
                <a:extLst>
                  <a:ext uri="{FF2B5EF4-FFF2-40B4-BE49-F238E27FC236}">
                    <a16:creationId xmlns:a16="http://schemas.microsoft.com/office/drawing/2014/main" id="{F7C11972-5D56-4939-A1C3-90BFB6B0E03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567C3CE-AB0A-4FC2-9661-4FB14BBEB11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14641885-43D9-4F6A-B5D4-14A6B0B22B35}"/>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8" name="Straight Connector 47">
                <a:extLst>
                  <a:ext uri="{FF2B5EF4-FFF2-40B4-BE49-F238E27FC236}">
                    <a16:creationId xmlns:a16="http://schemas.microsoft.com/office/drawing/2014/main" id="{7CBE9516-AB0B-4A67-B599-1A5641DD060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9C2F0C8-B60E-4C9E-A384-168C45DEB93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64DC582-4F7F-4DF4-BD56-C4E09C36D3D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6B9CAFE9-7DE4-4E26-9BB0-9490875B984A}"/>
                  </a:ext>
                </a:extLst>
              </p:cNvPr>
              <p:cNvGrpSpPr/>
              <p:nvPr/>
            </p:nvGrpSpPr>
            <p:grpSpPr>
              <a:xfrm>
                <a:off x="11747500" y="6416675"/>
                <a:ext cx="446088" cy="441325"/>
                <a:chOff x="11747500" y="6416674"/>
                <a:chExt cx="446088" cy="441325"/>
              </a:xfrm>
            </p:grpSpPr>
            <p:sp>
              <p:nvSpPr>
                <p:cNvPr id="35" name="Freeform 85">
                  <a:extLst>
                    <a:ext uri="{FF2B5EF4-FFF2-40B4-BE49-F238E27FC236}">
                      <a16:creationId xmlns:a16="http://schemas.microsoft.com/office/drawing/2014/main" id="{F5EBC7AB-B69F-4F87-A795-E8E8C278B58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6" name="Freeform: Shape 35">
                  <a:extLst>
                    <a:ext uri="{FF2B5EF4-FFF2-40B4-BE49-F238E27FC236}">
                      <a16:creationId xmlns:a16="http://schemas.microsoft.com/office/drawing/2014/main" id="{00C08CCD-36E4-4E1D-B935-55AD5DB3023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4" name="SlideNo">
                <a:extLst>
                  <a:ext uri="{FF2B5EF4-FFF2-40B4-BE49-F238E27FC236}">
                    <a16:creationId xmlns:a16="http://schemas.microsoft.com/office/drawing/2014/main" id="{B8FC4D39-CDFC-4483-A190-9E9626691267}"/>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4</a:t>
                </a:fld>
                <a:endParaRPr lang="en-ID">
                  <a:solidFill>
                    <a:schemeClr val="bg1"/>
                  </a:solidFill>
                  <a:latin typeface="+mj-lt"/>
                </a:endParaRPr>
              </a:p>
            </p:txBody>
          </p:sp>
        </p:grpSp>
      </p:grpSp>
    </p:spTree>
    <p:extLst>
      <p:ext uri="{BB962C8B-B14F-4D97-AF65-F5344CB8AC3E}">
        <p14:creationId xmlns:p14="http://schemas.microsoft.com/office/powerpoint/2010/main" val="2827133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s">
            <a:extLst>
              <a:ext uri="{FF2B5EF4-FFF2-40B4-BE49-F238E27FC236}">
                <a16:creationId xmlns:a16="http://schemas.microsoft.com/office/drawing/2014/main" id="{83D95213-4B21-487B-946C-0C1178E65D32}"/>
              </a:ext>
            </a:extLst>
          </p:cNvPr>
          <p:cNvSpPr/>
          <p:nvPr/>
        </p:nvSpPr>
        <p:spPr>
          <a:xfrm>
            <a:off x="0" y="3600450"/>
            <a:ext cx="10524286" cy="2819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7" name="Left Text Body">
            <a:extLst>
              <a:ext uri="{FF2B5EF4-FFF2-40B4-BE49-F238E27FC236}">
                <a16:creationId xmlns:a16="http://schemas.microsoft.com/office/drawing/2014/main" id="{CC3A8F00-CFA6-4089-B77C-75F1FEB6F673}"/>
              </a:ext>
            </a:extLst>
          </p:cNvPr>
          <p:cNvSpPr txBox="1"/>
          <p:nvPr/>
        </p:nvSpPr>
        <p:spPr>
          <a:xfrm>
            <a:off x="3471465"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8" name="LeftSub">
            <a:extLst>
              <a:ext uri="{FF2B5EF4-FFF2-40B4-BE49-F238E27FC236}">
                <a16:creationId xmlns:a16="http://schemas.microsoft.com/office/drawing/2014/main" id="{F0C5DEAF-3FB0-4D26-8866-6FADF54A0361}"/>
              </a:ext>
            </a:extLst>
          </p:cNvPr>
          <p:cNvSpPr txBox="1"/>
          <p:nvPr/>
        </p:nvSpPr>
        <p:spPr>
          <a:xfrm>
            <a:off x="3471465" y="4869883"/>
            <a:ext cx="748603" cy="430887"/>
          </a:xfrm>
          <a:prstGeom prst="rect">
            <a:avLst/>
          </a:prstGeom>
          <a:noFill/>
        </p:spPr>
        <p:txBody>
          <a:bodyPr wrap="none" lIns="0" tIns="0" rIns="0" bIns="0" rtlCol="0">
            <a:spAutoFit/>
          </a:bodyPr>
          <a:lstStyle/>
          <a:p>
            <a:r>
              <a:rPr lang="en-US" sz="1400" b="1">
                <a:solidFill>
                  <a:schemeClr val="tx1">
                    <a:lumMod val="65000"/>
                    <a:lumOff val="35000"/>
                  </a:schemeClr>
                </a:solidFill>
              </a:rPr>
              <a:t>Meet Our</a:t>
            </a:r>
            <a:br>
              <a:rPr lang="en-US" sz="1400" b="1">
                <a:solidFill>
                  <a:schemeClr val="tx1">
                    <a:lumMod val="65000"/>
                    <a:lumOff val="35000"/>
                  </a:schemeClr>
                </a:solidFill>
              </a:rPr>
            </a:br>
            <a:r>
              <a:rPr lang="en-US" sz="1400" b="1">
                <a:solidFill>
                  <a:schemeClr val="tx1">
                    <a:lumMod val="65000"/>
                    <a:lumOff val="35000"/>
                  </a:schemeClr>
                </a:solidFill>
              </a:rPr>
              <a:t>Teams</a:t>
            </a:r>
            <a:endParaRPr lang="en-ID" sz="1400" b="1">
              <a:solidFill>
                <a:schemeClr val="tx1">
                  <a:lumMod val="65000"/>
                  <a:lumOff val="35000"/>
                </a:schemeClr>
              </a:solidFill>
            </a:endParaRPr>
          </a:p>
        </p:txBody>
      </p:sp>
      <p:sp>
        <p:nvSpPr>
          <p:cNvPr id="9" name="Shape">
            <a:extLst>
              <a:ext uri="{FF2B5EF4-FFF2-40B4-BE49-F238E27FC236}">
                <a16:creationId xmlns:a16="http://schemas.microsoft.com/office/drawing/2014/main" id="{33300D56-26A5-4E7A-8E1F-64F074028833}"/>
              </a:ext>
            </a:extLst>
          </p:cNvPr>
          <p:cNvSpPr>
            <a:spLocks noChangeAspect="1"/>
          </p:cNvSpPr>
          <p:nvPr/>
        </p:nvSpPr>
        <p:spPr>
          <a:xfrm>
            <a:off x="3471045" y="4181529"/>
            <a:ext cx="430886" cy="430874"/>
          </a:xfrm>
          <a:custGeom>
            <a:avLst/>
            <a:gdLst>
              <a:gd name="connsiteX0" fmla="*/ 75902 w 485775"/>
              <a:gd name="connsiteY0" fmla="*/ 330175 h 485775"/>
              <a:gd name="connsiteX1" fmla="*/ 75902 w 485775"/>
              <a:gd name="connsiteY1" fmla="*/ 466799 h 485775"/>
              <a:gd name="connsiteX2" fmla="*/ 56927 w 485775"/>
              <a:gd name="connsiteY2" fmla="*/ 485775 h 485775"/>
              <a:gd name="connsiteX3" fmla="*/ 37951 w 485775"/>
              <a:gd name="connsiteY3" fmla="*/ 466799 h 485775"/>
              <a:gd name="connsiteX4" fmla="*/ 37951 w 485775"/>
              <a:gd name="connsiteY4" fmla="*/ 345899 h 485775"/>
              <a:gd name="connsiteX5" fmla="*/ 0 w 485775"/>
              <a:gd name="connsiteY5" fmla="*/ 292224 h 485775"/>
              <a:gd name="connsiteX6" fmla="*/ 0 w 485775"/>
              <a:gd name="connsiteY6" fmla="*/ 188807 h 485775"/>
              <a:gd name="connsiteX7" fmla="*/ 56927 w 485775"/>
              <a:gd name="connsiteY7" fmla="*/ 131880 h 485775"/>
              <a:gd name="connsiteX8" fmla="*/ 132829 w 485775"/>
              <a:gd name="connsiteY8" fmla="*/ 131880 h 485775"/>
              <a:gd name="connsiteX9" fmla="*/ 189756 w 485775"/>
              <a:gd name="connsiteY9" fmla="*/ 188807 h 485775"/>
              <a:gd name="connsiteX10" fmla="*/ 170780 w 485775"/>
              <a:gd name="connsiteY10" fmla="*/ 207783 h 485775"/>
              <a:gd name="connsiteX11" fmla="*/ 151805 w 485775"/>
              <a:gd name="connsiteY11" fmla="*/ 188807 h 485775"/>
              <a:gd name="connsiteX12" fmla="*/ 132829 w 485775"/>
              <a:gd name="connsiteY12" fmla="*/ 169832 h 485775"/>
              <a:gd name="connsiteX13" fmla="*/ 56927 w 485775"/>
              <a:gd name="connsiteY13" fmla="*/ 169832 h 485775"/>
              <a:gd name="connsiteX14" fmla="*/ 37951 w 485775"/>
              <a:gd name="connsiteY14" fmla="*/ 188807 h 485775"/>
              <a:gd name="connsiteX15" fmla="*/ 37951 w 485775"/>
              <a:gd name="connsiteY15" fmla="*/ 292224 h 485775"/>
              <a:gd name="connsiteX16" fmla="*/ 56927 w 485775"/>
              <a:gd name="connsiteY16" fmla="*/ 311200 h 485775"/>
              <a:gd name="connsiteX17" fmla="*/ 75902 w 485775"/>
              <a:gd name="connsiteY17" fmla="*/ 330175 h 485775"/>
              <a:gd name="connsiteX18" fmla="*/ 132829 w 485775"/>
              <a:gd name="connsiteY18" fmla="*/ 377614 h 485775"/>
              <a:gd name="connsiteX19" fmla="*/ 113854 w 485775"/>
              <a:gd name="connsiteY19" fmla="*/ 396590 h 485775"/>
              <a:gd name="connsiteX20" fmla="*/ 113854 w 485775"/>
              <a:gd name="connsiteY20" fmla="*/ 466799 h 485775"/>
              <a:gd name="connsiteX21" fmla="*/ 132829 w 485775"/>
              <a:gd name="connsiteY21" fmla="*/ 485775 h 485775"/>
              <a:gd name="connsiteX22" fmla="*/ 151805 w 485775"/>
              <a:gd name="connsiteY22" fmla="*/ 466799 h 485775"/>
              <a:gd name="connsiteX23" fmla="*/ 151805 w 485775"/>
              <a:gd name="connsiteY23" fmla="*/ 396590 h 485775"/>
              <a:gd name="connsiteX24" fmla="*/ 132829 w 485775"/>
              <a:gd name="connsiteY24" fmla="*/ 377614 h 485775"/>
              <a:gd name="connsiteX25" fmla="*/ 37951 w 485775"/>
              <a:gd name="connsiteY25" fmla="*/ 56927 h 485775"/>
              <a:gd name="connsiteX26" fmla="*/ 94878 w 485775"/>
              <a:gd name="connsiteY26" fmla="*/ 0 h 485775"/>
              <a:gd name="connsiteX27" fmla="*/ 151805 w 485775"/>
              <a:gd name="connsiteY27" fmla="*/ 56927 h 485775"/>
              <a:gd name="connsiteX28" fmla="*/ 94878 w 485775"/>
              <a:gd name="connsiteY28" fmla="*/ 113854 h 485775"/>
              <a:gd name="connsiteX29" fmla="*/ 37951 w 485775"/>
              <a:gd name="connsiteY29" fmla="*/ 56927 h 485775"/>
              <a:gd name="connsiteX30" fmla="*/ 75902 w 485775"/>
              <a:gd name="connsiteY30" fmla="*/ 56927 h 485775"/>
              <a:gd name="connsiteX31" fmla="*/ 94878 w 485775"/>
              <a:gd name="connsiteY31" fmla="*/ 75902 h 485775"/>
              <a:gd name="connsiteX32" fmla="*/ 113854 w 485775"/>
              <a:gd name="connsiteY32" fmla="*/ 56927 h 485775"/>
              <a:gd name="connsiteX33" fmla="*/ 94878 w 485775"/>
              <a:gd name="connsiteY33" fmla="*/ 37951 h 485775"/>
              <a:gd name="connsiteX34" fmla="*/ 75902 w 485775"/>
              <a:gd name="connsiteY34" fmla="*/ 56927 h 485775"/>
              <a:gd name="connsiteX35" fmla="*/ 352946 w 485775"/>
              <a:gd name="connsiteY35" fmla="*/ 377614 h 485775"/>
              <a:gd name="connsiteX36" fmla="*/ 333970 w 485775"/>
              <a:gd name="connsiteY36" fmla="*/ 396590 h 485775"/>
              <a:gd name="connsiteX37" fmla="*/ 333970 w 485775"/>
              <a:gd name="connsiteY37" fmla="*/ 466799 h 485775"/>
              <a:gd name="connsiteX38" fmla="*/ 352946 w 485775"/>
              <a:gd name="connsiteY38" fmla="*/ 485775 h 485775"/>
              <a:gd name="connsiteX39" fmla="*/ 371922 w 485775"/>
              <a:gd name="connsiteY39" fmla="*/ 466799 h 485775"/>
              <a:gd name="connsiteX40" fmla="*/ 371922 w 485775"/>
              <a:gd name="connsiteY40" fmla="*/ 396590 h 485775"/>
              <a:gd name="connsiteX41" fmla="*/ 352946 w 485775"/>
              <a:gd name="connsiteY41" fmla="*/ 377614 h 485775"/>
              <a:gd name="connsiteX42" fmla="*/ 428848 w 485775"/>
              <a:gd name="connsiteY42" fmla="*/ 131880 h 485775"/>
              <a:gd name="connsiteX43" fmla="*/ 352946 w 485775"/>
              <a:gd name="connsiteY43" fmla="*/ 131880 h 485775"/>
              <a:gd name="connsiteX44" fmla="*/ 296019 w 485775"/>
              <a:gd name="connsiteY44" fmla="*/ 188807 h 485775"/>
              <a:gd name="connsiteX45" fmla="*/ 314995 w 485775"/>
              <a:gd name="connsiteY45" fmla="*/ 207783 h 485775"/>
              <a:gd name="connsiteX46" fmla="*/ 333970 w 485775"/>
              <a:gd name="connsiteY46" fmla="*/ 188807 h 485775"/>
              <a:gd name="connsiteX47" fmla="*/ 352946 w 485775"/>
              <a:gd name="connsiteY47" fmla="*/ 169832 h 485775"/>
              <a:gd name="connsiteX48" fmla="*/ 428848 w 485775"/>
              <a:gd name="connsiteY48" fmla="*/ 169832 h 485775"/>
              <a:gd name="connsiteX49" fmla="*/ 447824 w 485775"/>
              <a:gd name="connsiteY49" fmla="*/ 188807 h 485775"/>
              <a:gd name="connsiteX50" fmla="*/ 447824 w 485775"/>
              <a:gd name="connsiteY50" fmla="*/ 292224 h 485775"/>
              <a:gd name="connsiteX51" fmla="*/ 428848 w 485775"/>
              <a:gd name="connsiteY51" fmla="*/ 311200 h 485775"/>
              <a:gd name="connsiteX52" fmla="*/ 409873 w 485775"/>
              <a:gd name="connsiteY52" fmla="*/ 330175 h 485775"/>
              <a:gd name="connsiteX53" fmla="*/ 409873 w 485775"/>
              <a:gd name="connsiteY53" fmla="*/ 466799 h 485775"/>
              <a:gd name="connsiteX54" fmla="*/ 428848 w 485775"/>
              <a:gd name="connsiteY54" fmla="*/ 485775 h 485775"/>
              <a:gd name="connsiteX55" fmla="*/ 447824 w 485775"/>
              <a:gd name="connsiteY55" fmla="*/ 466799 h 485775"/>
              <a:gd name="connsiteX56" fmla="*/ 447824 w 485775"/>
              <a:gd name="connsiteY56" fmla="*/ 345899 h 485775"/>
              <a:gd name="connsiteX57" fmla="*/ 485775 w 485775"/>
              <a:gd name="connsiteY57" fmla="*/ 292224 h 485775"/>
              <a:gd name="connsiteX58" fmla="*/ 485775 w 485775"/>
              <a:gd name="connsiteY58" fmla="*/ 188807 h 485775"/>
              <a:gd name="connsiteX59" fmla="*/ 428848 w 485775"/>
              <a:gd name="connsiteY59" fmla="*/ 131880 h 485775"/>
              <a:gd name="connsiteX60" fmla="*/ 333970 w 485775"/>
              <a:gd name="connsiteY60" fmla="*/ 56927 h 485775"/>
              <a:gd name="connsiteX61" fmla="*/ 390897 w 485775"/>
              <a:gd name="connsiteY61" fmla="*/ 0 h 485775"/>
              <a:gd name="connsiteX62" fmla="*/ 447824 w 485775"/>
              <a:gd name="connsiteY62" fmla="*/ 56927 h 485775"/>
              <a:gd name="connsiteX63" fmla="*/ 390897 w 485775"/>
              <a:gd name="connsiteY63" fmla="*/ 113854 h 485775"/>
              <a:gd name="connsiteX64" fmla="*/ 333970 w 485775"/>
              <a:gd name="connsiteY64" fmla="*/ 56927 h 485775"/>
              <a:gd name="connsiteX65" fmla="*/ 371922 w 485775"/>
              <a:gd name="connsiteY65" fmla="*/ 56927 h 485775"/>
              <a:gd name="connsiteX66" fmla="*/ 390897 w 485775"/>
              <a:gd name="connsiteY66" fmla="*/ 75902 h 485775"/>
              <a:gd name="connsiteX67" fmla="*/ 409873 w 485775"/>
              <a:gd name="connsiteY67" fmla="*/ 56927 h 485775"/>
              <a:gd name="connsiteX68" fmla="*/ 390897 w 485775"/>
              <a:gd name="connsiteY68" fmla="*/ 37951 h 485775"/>
              <a:gd name="connsiteX69" fmla="*/ 371922 w 485775"/>
              <a:gd name="connsiteY69" fmla="*/ 56927 h 485775"/>
              <a:gd name="connsiteX70" fmla="*/ 363382 w 485775"/>
              <a:gd name="connsiteY70" fmla="*/ 304906 h 485775"/>
              <a:gd name="connsiteX71" fmla="*/ 350596 w 485775"/>
              <a:gd name="connsiteY71" fmla="*/ 274319 h 485775"/>
              <a:gd name="connsiteX72" fmla="*/ 350487 w 485775"/>
              <a:gd name="connsiteY72" fmla="*/ 274211 h 485775"/>
              <a:gd name="connsiteX73" fmla="*/ 320830 w 485775"/>
              <a:gd name="connsiteY73" fmla="*/ 245406 h 485775"/>
              <a:gd name="connsiteX74" fmla="*/ 293997 w 485775"/>
              <a:gd name="connsiteY74" fmla="*/ 245796 h 485775"/>
              <a:gd name="connsiteX75" fmla="*/ 294388 w 485775"/>
              <a:gd name="connsiteY75" fmla="*/ 272629 h 485775"/>
              <a:gd name="connsiteX76" fmla="*/ 307628 w 485775"/>
              <a:gd name="connsiteY76" fmla="*/ 285490 h 485775"/>
              <a:gd name="connsiteX77" fmla="*/ 176944 w 485775"/>
              <a:gd name="connsiteY77" fmla="*/ 285490 h 485775"/>
              <a:gd name="connsiteX78" fmla="*/ 190085 w 485775"/>
              <a:gd name="connsiteY78" fmla="*/ 272525 h 485775"/>
              <a:gd name="connsiteX79" fmla="*/ 190266 w 485775"/>
              <a:gd name="connsiteY79" fmla="*/ 245690 h 485775"/>
              <a:gd name="connsiteX80" fmla="*/ 163431 w 485775"/>
              <a:gd name="connsiteY80" fmla="*/ 245510 h 485775"/>
              <a:gd name="connsiteX81" fmla="*/ 134230 w 485775"/>
              <a:gd name="connsiteY81" fmla="*/ 274320 h 485775"/>
              <a:gd name="connsiteX82" fmla="*/ 121444 w 485775"/>
              <a:gd name="connsiteY82" fmla="*/ 304907 h 485775"/>
              <a:gd name="connsiteX83" fmla="*/ 134174 w 485775"/>
              <a:gd name="connsiteY83" fmla="*/ 335441 h 485775"/>
              <a:gd name="connsiteX84" fmla="*/ 163371 w 485775"/>
              <a:gd name="connsiteY84" fmla="*/ 364499 h 485775"/>
              <a:gd name="connsiteX85" fmla="*/ 176757 w 485775"/>
              <a:gd name="connsiteY85" fmla="*/ 370025 h 485775"/>
              <a:gd name="connsiteX86" fmla="*/ 190207 w 485775"/>
              <a:gd name="connsiteY86" fmla="*/ 364435 h 485775"/>
              <a:gd name="connsiteX87" fmla="*/ 190143 w 485775"/>
              <a:gd name="connsiteY87" fmla="*/ 337599 h 485775"/>
              <a:gd name="connsiteX88" fmla="*/ 175917 w 485775"/>
              <a:gd name="connsiteY88" fmla="*/ 323441 h 485775"/>
              <a:gd name="connsiteX89" fmla="*/ 309158 w 485775"/>
              <a:gd name="connsiteY89" fmla="*/ 323441 h 485775"/>
              <a:gd name="connsiteX90" fmla="*/ 295058 w 485775"/>
              <a:gd name="connsiteY90" fmla="*/ 337712 h 485775"/>
              <a:gd name="connsiteX91" fmla="*/ 295220 w 485775"/>
              <a:gd name="connsiteY91" fmla="*/ 364548 h 485775"/>
              <a:gd name="connsiteX92" fmla="*/ 308555 w 485775"/>
              <a:gd name="connsiteY92" fmla="*/ 370024 h 485775"/>
              <a:gd name="connsiteX93" fmla="*/ 322056 w 485775"/>
              <a:gd name="connsiteY93" fmla="*/ 364385 h 485775"/>
              <a:gd name="connsiteX94" fmla="*/ 350694 w 485775"/>
              <a:gd name="connsiteY94" fmla="*/ 335397 h 485775"/>
              <a:gd name="connsiteX95" fmla="*/ 363382 w 485775"/>
              <a:gd name="connsiteY95" fmla="*/ 30490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5775" h="485775">
                <a:moveTo>
                  <a:pt x="75902" y="330175"/>
                </a:moveTo>
                <a:lnTo>
                  <a:pt x="75902" y="466799"/>
                </a:lnTo>
                <a:cubicBezTo>
                  <a:pt x="75902" y="477280"/>
                  <a:pt x="67407" y="485775"/>
                  <a:pt x="56927" y="485775"/>
                </a:cubicBezTo>
                <a:cubicBezTo>
                  <a:pt x="46447" y="485775"/>
                  <a:pt x="37951" y="477280"/>
                  <a:pt x="37951" y="466799"/>
                </a:cubicBezTo>
                <a:lnTo>
                  <a:pt x="37951" y="345899"/>
                </a:lnTo>
                <a:cubicBezTo>
                  <a:pt x="15863" y="338067"/>
                  <a:pt x="0" y="316963"/>
                  <a:pt x="0" y="292224"/>
                </a:cubicBezTo>
                <a:lnTo>
                  <a:pt x="0" y="188807"/>
                </a:lnTo>
                <a:cubicBezTo>
                  <a:pt x="0" y="157418"/>
                  <a:pt x="25537" y="131880"/>
                  <a:pt x="56927" y="131880"/>
                </a:cubicBezTo>
                <a:lnTo>
                  <a:pt x="132829" y="131880"/>
                </a:lnTo>
                <a:cubicBezTo>
                  <a:pt x="164219" y="131880"/>
                  <a:pt x="189756" y="157418"/>
                  <a:pt x="189756" y="188807"/>
                </a:cubicBezTo>
                <a:cubicBezTo>
                  <a:pt x="189756" y="199287"/>
                  <a:pt x="181261" y="207783"/>
                  <a:pt x="170780" y="207783"/>
                </a:cubicBezTo>
                <a:cubicBezTo>
                  <a:pt x="160300" y="207783"/>
                  <a:pt x="151805" y="199287"/>
                  <a:pt x="151805" y="188807"/>
                </a:cubicBezTo>
                <a:cubicBezTo>
                  <a:pt x="151805" y="178344"/>
                  <a:pt x="143292" y="169832"/>
                  <a:pt x="132829" y="169832"/>
                </a:cubicBezTo>
                <a:lnTo>
                  <a:pt x="56927" y="169832"/>
                </a:lnTo>
                <a:cubicBezTo>
                  <a:pt x="46464" y="169832"/>
                  <a:pt x="37951" y="178344"/>
                  <a:pt x="37951" y="188807"/>
                </a:cubicBezTo>
                <a:lnTo>
                  <a:pt x="37951" y="292224"/>
                </a:lnTo>
                <a:cubicBezTo>
                  <a:pt x="37951" y="302687"/>
                  <a:pt x="46464" y="311200"/>
                  <a:pt x="56927" y="311200"/>
                </a:cubicBezTo>
                <a:cubicBezTo>
                  <a:pt x="67407" y="311200"/>
                  <a:pt x="75902" y="319695"/>
                  <a:pt x="75902" y="330175"/>
                </a:cubicBezTo>
                <a:close/>
                <a:moveTo>
                  <a:pt x="132829" y="377614"/>
                </a:moveTo>
                <a:cubicBezTo>
                  <a:pt x="122349" y="377614"/>
                  <a:pt x="113854" y="386110"/>
                  <a:pt x="113854" y="396590"/>
                </a:cubicBezTo>
                <a:lnTo>
                  <a:pt x="113854" y="466799"/>
                </a:lnTo>
                <a:cubicBezTo>
                  <a:pt x="113854" y="477280"/>
                  <a:pt x="122349" y="485775"/>
                  <a:pt x="132829" y="485775"/>
                </a:cubicBezTo>
                <a:cubicBezTo>
                  <a:pt x="143309" y="485775"/>
                  <a:pt x="151805" y="477280"/>
                  <a:pt x="151805" y="466799"/>
                </a:cubicBezTo>
                <a:lnTo>
                  <a:pt x="151805" y="396590"/>
                </a:lnTo>
                <a:cubicBezTo>
                  <a:pt x="151805" y="386110"/>
                  <a:pt x="143309" y="377614"/>
                  <a:pt x="132829" y="377614"/>
                </a:cubicBezTo>
                <a:close/>
                <a:moveTo>
                  <a:pt x="37951" y="56927"/>
                </a:moveTo>
                <a:cubicBezTo>
                  <a:pt x="37951" y="25537"/>
                  <a:pt x="63489" y="0"/>
                  <a:pt x="94878" y="0"/>
                </a:cubicBezTo>
                <a:cubicBezTo>
                  <a:pt x="126267" y="0"/>
                  <a:pt x="151805" y="25537"/>
                  <a:pt x="151805" y="56927"/>
                </a:cubicBezTo>
                <a:cubicBezTo>
                  <a:pt x="151805" y="88316"/>
                  <a:pt x="126267" y="113854"/>
                  <a:pt x="94878" y="113854"/>
                </a:cubicBezTo>
                <a:cubicBezTo>
                  <a:pt x="63489" y="113854"/>
                  <a:pt x="37951" y="88316"/>
                  <a:pt x="37951" y="56927"/>
                </a:cubicBezTo>
                <a:close/>
                <a:moveTo>
                  <a:pt x="75902" y="56927"/>
                </a:moveTo>
                <a:cubicBezTo>
                  <a:pt x="75902" y="67390"/>
                  <a:pt x="84415" y="75902"/>
                  <a:pt x="94878" y="75902"/>
                </a:cubicBezTo>
                <a:cubicBezTo>
                  <a:pt x="105341" y="75902"/>
                  <a:pt x="113854" y="67390"/>
                  <a:pt x="113854" y="56927"/>
                </a:cubicBezTo>
                <a:cubicBezTo>
                  <a:pt x="113854" y="46464"/>
                  <a:pt x="105341" y="37951"/>
                  <a:pt x="94878" y="37951"/>
                </a:cubicBezTo>
                <a:cubicBezTo>
                  <a:pt x="84415" y="37951"/>
                  <a:pt x="75902" y="46464"/>
                  <a:pt x="75902" y="56927"/>
                </a:cubicBezTo>
                <a:close/>
                <a:moveTo>
                  <a:pt x="352946" y="377614"/>
                </a:moveTo>
                <a:cubicBezTo>
                  <a:pt x="342466" y="377614"/>
                  <a:pt x="333970" y="386110"/>
                  <a:pt x="333970" y="396590"/>
                </a:cubicBezTo>
                <a:lnTo>
                  <a:pt x="333970" y="466799"/>
                </a:lnTo>
                <a:cubicBezTo>
                  <a:pt x="333970" y="477280"/>
                  <a:pt x="342466" y="485775"/>
                  <a:pt x="352946" y="485775"/>
                </a:cubicBezTo>
                <a:cubicBezTo>
                  <a:pt x="363426" y="485775"/>
                  <a:pt x="371922" y="477280"/>
                  <a:pt x="371922" y="466799"/>
                </a:cubicBezTo>
                <a:lnTo>
                  <a:pt x="371922" y="396590"/>
                </a:lnTo>
                <a:cubicBezTo>
                  <a:pt x="371922" y="386110"/>
                  <a:pt x="363426" y="377614"/>
                  <a:pt x="352946" y="377614"/>
                </a:cubicBezTo>
                <a:close/>
                <a:moveTo>
                  <a:pt x="428848" y="131880"/>
                </a:moveTo>
                <a:lnTo>
                  <a:pt x="352946" y="131880"/>
                </a:lnTo>
                <a:cubicBezTo>
                  <a:pt x="321556" y="131880"/>
                  <a:pt x="296019" y="157418"/>
                  <a:pt x="296019" y="188807"/>
                </a:cubicBezTo>
                <a:cubicBezTo>
                  <a:pt x="296019" y="199287"/>
                  <a:pt x="304515" y="207783"/>
                  <a:pt x="314995" y="207783"/>
                </a:cubicBezTo>
                <a:cubicBezTo>
                  <a:pt x="325475" y="207783"/>
                  <a:pt x="333970" y="199287"/>
                  <a:pt x="333970" y="188807"/>
                </a:cubicBezTo>
                <a:cubicBezTo>
                  <a:pt x="333970" y="178344"/>
                  <a:pt x="342483" y="169832"/>
                  <a:pt x="352946" y="169832"/>
                </a:cubicBezTo>
                <a:lnTo>
                  <a:pt x="428848" y="169832"/>
                </a:lnTo>
                <a:cubicBezTo>
                  <a:pt x="439311" y="169832"/>
                  <a:pt x="447824" y="178344"/>
                  <a:pt x="447824" y="188807"/>
                </a:cubicBezTo>
                <a:lnTo>
                  <a:pt x="447824" y="292224"/>
                </a:lnTo>
                <a:cubicBezTo>
                  <a:pt x="447824" y="302687"/>
                  <a:pt x="439311" y="311200"/>
                  <a:pt x="428848" y="311200"/>
                </a:cubicBezTo>
                <a:cubicBezTo>
                  <a:pt x="418368" y="311200"/>
                  <a:pt x="409873" y="319695"/>
                  <a:pt x="409873" y="330175"/>
                </a:cubicBezTo>
                <a:lnTo>
                  <a:pt x="409873" y="466799"/>
                </a:lnTo>
                <a:cubicBezTo>
                  <a:pt x="409873" y="477280"/>
                  <a:pt x="418368" y="485775"/>
                  <a:pt x="428848" y="485775"/>
                </a:cubicBezTo>
                <a:cubicBezTo>
                  <a:pt x="439328" y="485775"/>
                  <a:pt x="447824" y="477280"/>
                  <a:pt x="447824" y="466799"/>
                </a:cubicBezTo>
                <a:lnTo>
                  <a:pt x="447824" y="345899"/>
                </a:lnTo>
                <a:cubicBezTo>
                  <a:pt x="469912" y="338067"/>
                  <a:pt x="485775" y="316963"/>
                  <a:pt x="485775" y="292224"/>
                </a:cubicBezTo>
                <a:lnTo>
                  <a:pt x="485775" y="188807"/>
                </a:lnTo>
                <a:cubicBezTo>
                  <a:pt x="485775" y="157418"/>
                  <a:pt x="460238" y="131880"/>
                  <a:pt x="428848" y="131880"/>
                </a:cubicBezTo>
                <a:close/>
                <a:moveTo>
                  <a:pt x="333970" y="56927"/>
                </a:moveTo>
                <a:cubicBezTo>
                  <a:pt x="333970" y="25537"/>
                  <a:pt x="359508" y="0"/>
                  <a:pt x="390897" y="0"/>
                </a:cubicBezTo>
                <a:cubicBezTo>
                  <a:pt x="422287" y="0"/>
                  <a:pt x="447824" y="25537"/>
                  <a:pt x="447824" y="56927"/>
                </a:cubicBezTo>
                <a:cubicBezTo>
                  <a:pt x="447824" y="88316"/>
                  <a:pt x="422287" y="113854"/>
                  <a:pt x="390897" y="113854"/>
                </a:cubicBezTo>
                <a:cubicBezTo>
                  <a:pt x="359508" y="113854"/>
                  <a:pt x="333970" y="88316"/>
                  <a:pt x="333970" y="56927"/>
                </a:cubicBezTo>
                <a:close/>
                <a:moveTo>
                  <a:pt x="371922" y="56927"/>
                </a:moveTo>
                <a:cubicBezTo>
                  <a:pt x="371922" y="67390"/>
                  <a:pt x="380434" y="75902"/>
                  <a:pt x="390897" y="75902"/>
                </a:cubicBezTo>
                <a:cubicBezTo>
                  <a:pt x="401360" y="75902"/>
                  <a:pt x="409873" y="67390"/>
                  <a:pt x="409873" y="56927"/>
                </a:cubicBezTo>
                <a:cubicBezTo>
                  <a:pt x="409873" y="46464"/>
                  <a:pt x="401360" y="37951"/>
                  <a:pt x="390897" y="37951"/>
                </a:cubicBezTo>
                <a:cubicBezTo>
                  <a:pt x="380434" y="37951"/>
                  <a:pt x="371922" y="46464"/>
                  <a:pt x="371922" y="56927"/>
                </a:cubicBezTo>
                <a:close/>
                <a:moveTo>
                  <a:pt x="363382" y="304906"/>
                </a:moveTo>
                <a:cubicBezTo>
                  <a:pt x="363382" y="293320"/>
                  <a:pt x="358842" y="282457"/>
                  <a:pt x="350596" y="274319"/>
                </a:cubicBezTo>
                <a:cubicBezTo>
                  <a:pt x="350560" y="274283"/>
                  <a:pt x="350523" y="274248"/>
                  <a:pt x="350487" y="274211"/>
                </a:cubicBezTo>
                <a:lnTo>
                  <a:pt x="320830" y="245406"/>
                </a:lnTo>
                <a:cubicBezTo>
                  <a:pt x="313313" y="238105"/>
                  <a:pt x="301299" y="238280"/>
                  <a:pt x="293997" y="245796"/>
                </a:cubicBezTo>
                <a:cubicBezTo>
                  <a:pt x="286696" y="253314"/>
                  <a:pt x="286871" y="265327"/>
                  <a:pt x="294388" y="272629"/>
                </a:cubicBezTo>
                <a:lnTo>
                  <a:pt x="307628" y="285490"/>
                </a:lnTo>
                <a:lnTo>
                  <a:pt x="176944" y="285490"/>
                </a:lnTo>
                <a:lnTo>
                  <a:pt x="190085" y="272525"/>
                </a:lnTo>
                <a:cubicBezTo>
                  <a:pt x="197545" y="265165"/>
                  <a:pt x="197626" y="253150"/>
                  <a:pt x="190266" y="245690"/>
                </a:cubicBezTo>
                <a:cubicBezTo>
                  <a:pt x="182906" y="238231"/>
                  <a:pt x="170892" y="238149"/>
                  <a:pt x="163431" y="245510"/>
                </a:cubicBezTo>
                <a:lnTo>
                  <a:pt x="134230" y="274320"/>
                </a:lnTo>
                <a:cubicBezTo>
                  <a:pt x="125986" y="282458"/>
                  <a:pt x="121444" y="293321"/>
                  <a:pt x="121444" y="304907"/>
                </a:cubicBezTo>
                <a:cubicBezTo>
                  <a:pt x="121444" y="316494"/>
                  <a:pt x="125985" y="327356"/>
                  <a:pt x="134174" y="335441"/>
                </a:cubicBezTo>
                <a:lnTo>
                  <a:pt x="163371" y="364499"/>
                </a:lnTo>
                <a:cubicBezTo>
                  <a:pt x="167074" y="368184"/>
                  <a:pt x="171915" y="370025"/>
                  <a:pt x="176757" y="370025"/>
                </a:cubicBezTo>
                <a:cubicBezTo>
                  <a:pt x="181628" y="370025"/>
                  <a:pt x="186500" y="368161"/>
                  <a:pt x="190207" y="364435"/>
                </a:cubicBezTo>
                <a:cubicBezTo>
                  <a:pt x="197599" y="357007"/>
                  <a:pt x="197571" y="344992"/>
                  <a:pt x="190143" y="337599"/>
                </a:cubicBezTo>
                <a:lnTo>
                  <a:pt x="175917" y="323441"/>
                </a:lnTo>
                <a:lnTo>
                  <a:pt x="309158" y="323441"/>
                </a:lnTo>
                <a:lnTo>
                  <a:pt x="295058" y="337712"/>
                </a:lnTo>
                <a:cubicBezTo>
                  <a:pt x="287693" y="345168"/>
                  <a:pt x="287765" y="357182"/>
                  <a:pt x="295220" y="364548"/>
                </a:cubicBezTo>
                <a:cubicBezTo>
                  <a:pt x="298918" y="368201"/>
                  <a:pt x="303738" y="370024"/>
                  <a:pt x="308555" y="370024"/>
                </a:cubicBezTo>
                <a:cubicBezTo>
                  <a:pt x="313450" y="370024"/>
                  <a:pt x="318343" y="368143"/>
                  <a:pt x="322056" y="364385"/>
                </a:cubicBezTo>
                <a:lnTo>
                  <a:pt x="350694" y="335397"/>
                </a:lnTo>
                <a:cubicBezTo>
                  <a:pt x="358877" y="327269"/>
                  <a:pt x="363382" y="316445"/>
                  <a:pt x="363382" y="304906"/>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0" name="Left Text Body">
            <a:extLst>
              <a:ext uri="{FF2B5EF4-FFF2-40B4-BE49-F238E27FC236}">
                <a16:creationId xmlns:a16="http://schemas.microsoft.com/office/drawing/2014/main" id="{DE21C427-FF3C-4D5A-899C-54379286DF01}"/>
              </a:ext>
            </a:extLst>
          </p:cNvPr>
          <p:cNvSpPr txBox="1"/>
          <p:nvPr/>
        </p:nvSpPr>
        <p:spPr>
          <a:xfrm>
            <a:off x="5837208"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1" name="LeftSub">
            <a:extLst>
              <a:ext uri="{FF2B5EF4-FFF2-40B4-BE49-F238E27FC236}">
                <a16:creationId xmlns:a16="http://schemas.microsoft.com/office/drawing/2014/main" id="{EDB181FF-00E2-42A4-96EA-05A2ADD79EDC}"/>
              </a:ext>
            </a:extLst>
          </p:cNvPr>
          <p:cNvSpPr txBox="1"/>
          <p:nvPr/>
        </p:nvSpPr>
        <p:spPr>
          <a:xfrm>
            <a:off x="5837208" y="4869883"/>
            <a:ext cx="567463" cy="430887"/>
          </a:xfrm>
          <a:prstGeom prst="rect">
            <a:avLst/>
          </a:prstGeom>
          <a:noFill/>
        </p:spPr>
        <p:txBody>
          <a:bodyPr wrap="none" lIns="0" tIns="0" rIns="0" bIns="0" rtlCol="0">
            <a:spAutoFit/>
          </a:bodyPr>
          <a:lstStyle/>
          <a:p>
            <a:r>
              <a:rPr lang="en-US" sz="1400" b="1">
                <a:solidFill>
                  <a:schemeClr val="tx1">
                    <a:lumMod val="65000"/>
                    <a:lumOff val="35000"/>
                  </a:schemeClr>
                </a:solidFill>
              </a:rPr>
              <a:t>Image</a:t>
            </a:r>
            <a:br>
              <a:rPr lang="en-US" sz="1400" b="1">
                <a:solidFill>
                  <a:schemeClr val="tx1">
                    <a:lumMod val="65000"/>
                    <a:lumOff val="35000"/>
                  </a:schemeClr>
                </a:solidFill>
              </a:rPr>
            </a:br>
            <a:r>
              <a:rPr lang="en-US" sz="1400" b="1">
                <a:solidFill>
                  <a:schemeClr val="tx1">
                    <a:lumMod val="65000"/>
                    <a:lumOff val="35000"/>
                  </a:schemeClr>
                </a:solidFill>
              </a:rPr>
              <a:t>Gallery</a:t>
            </a:r>
            <a:endParaRPr lang="en-ID" sz="1400" b="1">
              <a:solidFill>
                <a:schemeClr val="tx1">
                  <a:lumMod val="65000"/>
                  <a:lumOff val="35000"/>
                </a:schemeClr>
              </a:solidFill>
            </a:endParaRPr>
          </a:p>
        </p:txBody>
      </p:sp>
      <p:sp>
        <p:nvSpPr>
          <p:cNvPr id="12" name="Shape">
            <a:extLst>
              <a:ext uri="{FF2B5EF4-FFF2-40B4-BE49-F238E27FC236}">
                <a16:creationId xmlns:a16="http://schemas.microsoft.com/office/drawing/2014/main" id="{2D1E47D2-AC11-4125-BA61-EDBB958B7700}"/>
              </a:ext>
            </a:extLst>
          </p:cNvPr>
          <p:cNvSpPr>
            <a:spLocks noChangeAspect="1"/>
          </p:cNvSpPr>
          <p:nvPr/>
        </p:nvSpPr>
        <p:spPr>
          <a:xfrm>
            <a:off x="5836789" y="4196678"/>
            <a:ext cx="430886" cy="400576"/>
          </a:xfrm>
          <a:custGeom>
            <a:avLst/>
            <a:gdLst>
              <a:gd name="connsiteX0" fmla="*/ 409873 w 485775"/>
              <a:gd name="connsiteY0" fmla="*/ 0 h 451618"/>
              <a:gd name="connsiteX1" fmla="*/ 75902 w 485775"/>
              <a:gd name="connsiteY1" fmla="*/ 0 h 451618"/>
              <a:gd name="connsiteX2" fmla="*/ 0 w 485775"/>
              <a:gd name="connsiteY2" fmla="*/ 75902 h 451618"/>
              <a:gd name="connsiteX3" fmla="*/ 0 w 485775"/>
              <a:gd name="connsiteY3" fmla="*/ 341561 h 451618"/>
              <a:gd name="connsiteX4" fmla="*/ 75902 w 485775"/>
              <a:gd name="connsiteY4" fmla="*/ 417463 h 451618"/>
              <a:gd name="connsiteX5" fmla="*/ 255677 w 485775"/>
              <a:gd name="connsiteY5" fmla="*/ 417463 h 451618"/>
              <a:gd name="connsiteX6" fmla="*/ 255711 w 485775"/>
              <a:gd name="connsiteY6" fmla="*/ 417463 h 451618"/>
              <a:gd name="connsiteX7" fmla="*/ 255733 w 485775"/>
              <a:gd name="connsiteY7" fmla="*/ 417463 h 451618"/>
              <a:gd name="connsiteX8" fmla="*/ 276095 w 485775"/>
              <a:gd name="connsiteY8" fmla="*/ 417463 h 451618"/>
              <a:gd name="connsiteX9" fmla="*/ 295070 w 485775"/>
              <a:gd name="connsiteY9" fmla="*/ 398487 h 451618"/>
              <a:gd name="connsiteX10" fmla="*/ 276095 w 485775"/>
              <a:gd name="connsiteY10" fmla="*/ 379512 h 451618"/>
              <a:gd name="connsiteX11" fmla="*/ 265028 w 485775"/>
              <a:gd name="connsiteY11" fmla="*/ 379512 h 451618"/>
              <a:gd name="connsiteX12" fmla="*/ 221399 w 485775"/>
              <a:gd name="connsiteY12" fmla="*/ 322911 h 451618"/>
              <a:gd name="connsiteX13" fmla="*/ 359109 w 485775"/>
              <a:gd name="connsiteY13" fmla="*/ 147750 h 451618"/>
              <a:gd name="connsiteX14" fmla="*/ 447824 w 485775"/>
              <a:gd name="connsiteY14" fmla="*/ 253584 h 451618"/>
              <a:gd name="connsiteX15" fmla="*/ 447824 w 485775"/>
              <a:gd name="connsiteY15" fmla="*/ 276095 h 451618"/>
              <a:gd name="connsiteX16" fmla="*/ 466799 w 485775"/>
              <a:gd name="connsiteY16" fmla="*/ 295070 h 451618"/>
              <a:gd name="connsiteX17" fmla="*/ 485775 w 485775"/>
              <a:gd name="connsiteY17" fmla="*/ 276095 h 451618"/>
              <a:gd name="connsiteX18" fmla="*/ 485775 w 485775"/>
              <a:gd name="connsiteY18" fmla="*/ 75902 h 451618"/>
              <a:gd name="connsiteX19" fmla="*/ 409873 w 485775"/>
              <a:gd name="connsiteY19" fmla="*/ 0 h 451618"/>
              <a:gd name="connsiteX20" fmla="*/ 373182 w 485775"/>
              <a:gd name="connsiteY20" fmla="*/ 105459 h 451618"/>
              <a:gd name="connsiteX21" fmla="*/ 358342 w 485775"/>
              <a:gd name="connsiteY21" fmla="*/ 98677 h 451618"/>
              <a:gd name="connsiteX22" fmla="*/ 343721 w 485775"/>
              <a:gd name="connsiteY22" fmla="*/ 105922 h 451618"/>
              <a:gd name="connsiteX23" fmla="*/ 197498 w 485775"/>
              <a:gd name="connsiteY23" fmla="*/ 291905 h 451618"/>
              <a:gd name="connsiteX24" fmla="*/ 147858 w 485775"/>
              <a:gd name="connsiteY24" fmla="*/ 227507 h 451618"/>
              <a:gd name="connsiteX25" fmla="*/ 132829 w 485775"/>
              <a:gd name="connsiteY25" fmla="*/ 220117 h 451618"/>
              <a:gd name="connsiteX26" fmla="*/ 132818 w 485775"/>
              <a:gd name="connsiteY26" fmla="*/ 220117 h 451618"/>
              <a:gd name="connsiteX27" fmla="*/ 117789 w 485775"/>
              <a:gd name="connsiteY27" fmla="*/ 227522 h 451618"/>
              <a:gd name="connsiteX28" fmla="*/ 76028 w 485775"/>
              <a:gd name="connsiteY28" fmla="*/ 281810 h 451618"/>
              <a:gd name="connsiteX29" fmla="*/ 79497 w 485775"/>
              <a:gd name="connsiteY29" fmla="*/ 308420 h 451618"/>
              <a:gd name="connsiteX30" fmla="*/ 106108 w 485775"/>
              <a:gd name="connsiteY30" fmla="*/ 304951 h 451618"/>
              <a:gd name="connsiteX31" fmla="*/ 132844 w 485775"/>
              <a:gd name="connsiteY31" fmla="*/ 270195 h 451618"/>
              <a:gd name="connsiteX32" fmla="*/ 217111 w 485775"/>
              <a:gd name="connsiteY32" fmla="*/ 379512 h 451618"/>
              <a:gd name="connsiteX33" fmla="*/ 75902 w 485775"/>
              <a:gd name="connsiteY33" fmla="*/ 379512 h 451618"/>
              <a:gd name="connsiteX34" fmla="*/ 37951 w 485775"/>
              <a:gd name="connsiteY34" fmla="*/ 341561 h 451618"/>
              <a:gd name="connsiteX35" fmla="*/ 37951 w 485775"/>
              <a:gd name="connsiteY35" fmla="*/ 75902 h 451618"/>
              <a:gd name="connsiteX36" fmla="*/ 75902 w 485775"/>
              <a:gd name="connsiteY36" fmla="*/ 37951 h 451618"/>
              <a:gd name="connsiteX37" fmla="*/ 409873 w 485775"/>
              <a:gd name="connsiteY37" fmla="*/ 37951 h 451618"/>
              <a:gd name="connsiteX38" fmla="*/ 447824 w 485775"/>
              <a:gd name="connsiteY38" fmla="*/ 75902 h 451618"/>
              <a:gd name="connsiteX39" fmla="*/ 447824 w 485775"/>
              <a:gd name="connsiteY39" fmla="*/ 194507 h 451618"/>
              <a:gd name="connsiteX40" fmla="*/ 132829 w 485775"/>
              <a:gd name="connsiteY40" fmla="*/ 68312 h 451618"/>
              <a:gd name="connsiteX41" fmla="*/ 75902 w 485775"/>
              <a:gd name="connsiteY41" fmla="*/ 125239 h 451618"/>
              <a:gd name="connsiteX42" fmla="*/ 132829 w 485775"/>
              <a:gd name="connsiteY42" fmla="*/ 182166 h 451618"/>
              <a:gd name="connsiteX43" fmla="*/ 189756 w 485775"/>
              <a:gd name="connsiteY43" fmla="*/ 125239 h 451618"/>
              <a:gd name="connsiteX44" fmla="*/ 132829 w 485775"/>
              <a:gd name="connsiteY44" fmla="*/ 68312 h 451618"/>
              <a:gd name="connsiteX45" fmla="*/ 132829 w 485775"/>
              <a:gd name="connsiteY45" fmla="*/ 144214 h 451618"/>
              <a:gd name="connsiteX46" fmla="*/ 113854 w 485775"/>
              <a:gd name="connsiteY46" fmla="*/ 125239 h 451618"/>
              <a:gd name="connsiteX47" fmla="*/ 132829 w 485775"/>
              <a:gd name="connsiteY47" fmla="*/ 106263 h 451618"/>
              <a:gd name="connsiteX48" fmla="*/ 151805 w 485775"/>
              <a:gd name="connsiteY48" fmla="*/ 125239 h 451618"/>
              <a:gd name="connsiteX49" fmla="*/ 132829 w 485775"/>
              <a:gd name="connsiteY49" fmla="*/ 144214 h 451618"/>
              <a:gd name="connsiteX50" fmla="*/ 401704 w 485775"/>
              <a:gd name="connsiteY50" fmla="*/ 286813 h 451618"/>
              <a:gd name="connsiteX51" fmla="*/ 393643 w 485775"/>
              <a:gd name="connsiteY51" fmla="*/ 282006 h 451618"/>
              <a:gd name="connsiteX52" fmla="*/ 318475 w 485775"/>
              <a:gd name="connsiteY52" fmla="*/ 259795 h 451618"/>
              <a:gd name="connsiteX53" fmla="*/ 299744 w 485775"/>
              <a:gd name="connsiteY53" fmla="*/ 264509 h 451618"/>
              <a:gd name="connsiteX54" fmla="*/ 294848 w 485775"/>
              <a:gd name="connsiteY54" fmla="*/ 283192 h 451618"/>
              <a:gd name="connsiteX55" fmla="*/ 316540 w 485775"/>
              <a:gd name="connsiteY55" fmla="*/ 359306 h 451618"/>
              <a:gd name="connsiteX56" fmla="*/ 321351 w 485775"/>
              <a:gd name="connsiteY56" fmla="*/ 367504 h 451618"/>
              <a:gd name="connsiteX57" fmla="*/ 388596 w 485775"/>
              <a:gd name="connsiteY57" fmla="*/ 434945 h 451618"/>
              <a:gd name="connsiteX58" fmla="*/ 428848 w 485775"/>
              <a:gd name="connsiteY58" fmla="*/ 451619 h 451618"/>
              <a:gd name="connsiteX59" fmla="*/ 469101 w 485775"/>
              <a:gd name="connsiteY59" fmla="*/ 434945 h 451618"/>
              <a:gd name="connsiteX60" fmla="*/ 485775 w 485775"/>
              <a:gd name="connsiteY60" fmla="*/ 394692 h 451618"/>
              <a:gd name="connsiteX61" fmla="*/ 469123 w 485775"/>
              <a:gd name="connsiteY61" fmla="*/ 354462 h 451618"/>
              <a:gd name="connsiteX62" fmla="*/ 340801 w 485775"/>
              <a:gd name="connsiteY62" fmla="*/ 305967 h 451618"/>
              <a:gd name="connsiteX63" fmla="*/ 378241 w 485775"/>
              <a:gd name="connsiteY63" fmla="*/ 317029 h 451618"/>
              <a:gd name="connsiteX64" fmla="*/ 411274 w 485775"/>
              <a:gd name="connsiteY64" fmla="*/ 350177 h 451618"/>
              <a:gd name="connsiteX65" fmla="*/ 384852 w 485775"/>
              <a:gd name="connsiteY65" fmla="*/ 377444 h 451618"/>
              <a:gd name="connsiteX66" fmla="*/ 351693 w 485775"/>
              <a:gd name="connsiteY66" fmla="*/ 344185 h 451618"/>
              <a:gd name="connsiteX67" fmla="*/ 442265 w 485775"/>
              <a:gd name="connsiteY67" fmla="*/ 408109 h 451618"/>
              <a:gd name="connsiteX68" fmla="*/ 415450 w 485775"/>
              <a:gd name="connsiteY68" fmla="*/ 408131 h 451618"/>
              <a:gd name="connsiteX69" fmla="*/ 411655 w 485775"/>
              <a:gd name="connsiteY69" fmla="*/ 404321 h 451618"/>
              <a:gd name="connsiteX70" fmla="*/ 438069 w 485775"/>
              <a:gd name="connsiteY70" fmla="*/ 377062 h 451618"/>
              <a:gd name="connsiteX71" fmla="*/ 442265 w 485775"/>
              <a:gd name="connsiteY71" fmla="*/ 381276 h 451618"/>
              <a:gd name="connsiteX72" fmla="*/ 447824 w 485775"/>
              <a:gd name="connsiteY72" fmla="*/ 394692 h 451618"/>
              <a:gd name="connsiteX73" fmla="*/ 442265 w 485775"/>
              <a:gd name="connsiteY73" fmla="*/ 408109 h 4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85775" h="451618">
                <a:moveTo>
                  <a:pt x="409873" y="0"/>
                </a:moveTo>
                <a:lnTo>
                  <a:pt x="75902" y="0"/>
                </a:lnTo>
                <a:cubicBezTo>
                  <a:pt x="34049" y="0"/>
                  <a:pt x="0" y="34049"/>
                  <a:pt x="0" y="75902"/>
                </a:cubicBezTo>
                <a:lnTo>
                  <a:pt x="0" y="341561"/>
                </a:lnTo>
                <a:cubicBezTo>
                  <a:pt x="0" y="383414"/>
                  <a:pt x="34049" y="417463"/>
                  <a:pt x="75902" y="417463"/>
                </a:cubicBezTo>
                <a:lnTo>
                  <a:pt x="255677" y="417463"/>
                </a:lnTo>
                <a:lnTo>
                  <a:pt x="255711" y="417463"/>
                </a:lnTo>
                <a:lnTo>
                  <a:pt x="255733" y="417463"/>
                </a:lnTo>
                <a:lnTo>
                  <a:pt x="276095" y="417463"/>
                </a:lnTo>
                <a:cubicBezTo>
                  <a:pt x="286576" y="417463"/>
                  <a:pt x="295070" y="408968"/>
                  <a:pt x="295070" y="398487"/>
                </a:cubicBezTo>
                <a:cubicBezTo>
                  <a:pt x="295070" y="388006"/>
                  <a:pt x="286576" y="379512"/>
                  <a:pt x="276095" y="379512"/>
                </a:cubicBezTo>
                <a:lnTo>
                  <a:pt x="265028" y="379512"/>
                </a:lnTo>
                <a:lnTo>
                  <a:pt x="221399" y="322911"/>
                </a:lnTo>
                <a:lnTo>
                  <a:pt x="359109" y="147750"/>
                </a:lnTo>
                <a:lnTo>
                  <a:pt x="447824" y="253584"/>
                </a:lnTo>
                <a:lnTo>
                  <a:pt x="447824" y="276095"/>
                </a:lnTo>
                <a:cubicBezTo>
                  <a:pt x="447824" y="286576"/>
                  <a:pt x="456318" y="295070"/>
                  <a:pt x="466799" y="295070"/>
                </a:cubicBezTo>
                <a:cubicBezTo>
                  <a:pt x="477280" y="295070"/>
                  <a:pt x="485775" y="286576"/>
                  <a:pt x="485775" y="276095"/>
                </a:cubicBezTo>
                <a:lnTo>
                  <a:pt x="485775" y="75902"/>
                </a:lnTo>
                <a:cubicBezTo>
                  <a:pt x="485775" y="34049"/>
                  <a:pt x="451726" y="0"/>
                  <a:pt x="409873" y="0"/>
                </a:cubicBezTo>
                <a:close/>
                <a:moveTo>
                  <a:pt x="373182" y="105459"/>
                </a:moveTo>
                <a:cubicBezTo>
                  <a:pt x="369509" y="101078"/>
                  <a:pt x="364046" y="98603"/>
                  <a:pt x="358342" y="98677"/>
                </a:cubicBezTo>
                <a:cubicBezTo>
                  <a:pt x="352623" y="98766"/>
                  <a:pt x="347253" y="101427"/>
                  <a:pt x="343721" y="105922"/>
                </a:cubicBezTo>
                <a:lnTo>
                  <a:pt x="197498" y="291905"/>
                </a:lnTo>
                <a:lnTo>
                  <a:pt x="147858" y="227507"/>
                </a:lnTo>
                <a:cubicBezTo>
                  <a:pt x="144266" y="222848"/>
                  <a:pt x="138715" y="220117"/>
                  <a:pt x="132829" y="220117"/>
                </a:cubicBezTo>
                <a:cubicBezTo>
                  <a:pt x="132825" y="220117"/>
                  <a:pt x="132822" y="220117"/>
                  <a:pt x="132818" y="220117"/>
                </a:cubicBezTo>
                <a:cubicBezTo>
                  <a:pt x="126933" y="220121"/>
                  <a:pt x="121377" y="222856"/>
                  <a:pt x="117789" y="227522"/>
                </a:cubicBezTo>
                <a:lnTo>
                  <a:pt x="76028" y="281810"/>
                </a:lnTo>
                <a:cubicBezTo>
                  <a:pt x="69639" y="290119"/>
                  <a:pt x="71192" y="302031"/>
                  <a:pt x="79497" y="308420"/>
                </a:cubicBezTo>
                <a:cubicBezTo>
                  <a:pt x="87807" y="314813"/>
                  <a:pt x="99718" y="313257"/>
                  <a:pt x="106108" y="304951"/>
                </a:cubicBezTo>
                <a:lnTo>
                  <a:pt x="132844" y="270195"/>
                </a:lnTo>
                <a:lnTo>
                  <a:pt x="217111" y="379512"/>
                </a:lnTo>
                <a:lnTo>
                  <a:pt x="75902" y="379512"/>
                </a:lnTo>
                <a:cubicBezTo>
                  <a:pt x="54977" y="379512"/>
                  <a:pt x="37951" y="362486"/>
                  <a:pt x="37951" y="341561"/>
                </a:cubicBezTo>
                <a:lnTo>
                  <a:pt x="37951" y="75902"/>
                </a:lnTo>
                <a:cubicBezTo>
                  <a:pt x="37951" y="54977"/>
                  <a:pt x="54977" y="37951"/>
                  <a:pt x="75902" y="37951"/>
                </a:cubicBezTo>
                <a:lnTo>
                  <a:pt x="409873" y="37951"/>
                </a:lnTo>
                <a:cubicBezTo>
                  <a:pt x="430798" y="37951"/>
                  <a:pt x="447824" y="54977"/>
                  <a:pt x="447824" y="75902"/>
                </a:cubicBezTo>
                <a:lnTo>
                  <a:pt x="447824" y="194507"/>
                </a:lnTo>
                <a:close/>
                <a:moveTo>
                  <a:pt x="132829" y="68312"/>
                </a:moveTo>
                <a:cubicBezTo>
                  <a:pt x="101438" y="68312"/>
                  <a:pt x="75902" y="93848"/>
                  <a:pt x="75902" y="125239"/>
                </a:cubicBezTo>
                <a:cubicBezTo>
                  <a:pt x="75902" y="156630"/>
                  <a:pt x="101438" y="182166"/>
                  <a:pt x="132829" y="182166"/>
                </a:cubicBezTo>
                <a:cubicBezTo>
                  <a:pt x="164220" y="182166"/>
                  <a:pt x="189756" y="156630"/>
                  <a:pt x="189756" y="125239"/>
                </a:cubicBezTo>
                <a:cubicBezTo>
                  <a:pt x="189756" y="93848"/>
                  <a:pt x="164220" y="68312"/>
                  <a:pt x="132829" y="68312"/>
                </a:cubicBezTo>
                <a:close/>
                <a:moveTo>
                  <a:pt x="132829" y="144214"/>
                </a:moveTo>
                <a:cubicBezTo>
                  <a:pt x="122367" y="144214"/>
                  <a:pt x="113854" y="135701"/>
                  <a:pt x="113854" y="125239"/>
                </a:cubicBezTo>
                <a:cubicBezTo>
                  <a:pt x="113854" y="114776"/>
                  <a:pt x="122367" y="106263"/>
                  <a:pt x="132829" y="106263"/>
                </a:cubicBezTo>
                <a:cubicBezTo>
                  <a:pt x="143292" y="106263"/>
                  <a:pt x="151805" y="114776"/>
                  <a:pt x="151805" y="125239"/>
                </a:cubicBezTo>
                <a:cubicBezTo>
                  <a:pt x="151805" y="135701"/>
                  <a:pt x="143292" y="144214"/>
                  <a:pt x="132829" y="144214"/>
                </a:cubicBezTo>
                <a:close/>
                <a:moveTo>
                  <a:pt x="401704" y="286813"/>
                </a:moveTo>
                <a:cubicBezTo>
                  <a:pt x="399462" y="284560"/>
                  <a:pt x="396690" y="282910"/>
                  <a:pt x="393643" y="282006"/>
                </a:cubicBezTo>
                <a:lnTo>
                  <a:pt x="318475" y="259795"/>
                </a:lnTo>
                <a:cubicBezTo>
                  <a:pt x="311837" y="257834"/>
                  <a:pt x="304662" y="259639"/>
                  <a:pt x="299744" y="264509"/>
                </a:cubicBezTo>
                <a:cubicBezTo>
                  <a:pt x="294826" y="269379"/>
                  <a:pt x="292950" y="276536"/>
                  <a:pt x="294848" y="283192"/>
                </a:cubicBezTo>
                <a:lnTo>
                  <a:pt x="316540" y="359306"/>
                </a:lnTo>
                <a:cubicBezTo>
                  <a:pt x="317422" y="362404"/>
                  <a:pt x="319079" y="365224"/>
                  <a:pt x="321351" y="367504"/>
                </a:cubicBezTo>
                <a:lnTo>
                  <a:pt x="388596" y="434945"/>
                </a:lnTo>
                <a:cubicBezTo>
                  <a:pt x="399347" y="445697"/>
                  <a:pt x="413642" y="451619"/>
                  <a:pt x="428848" y="451619"/>
                </a:cubicBezTo>
                <a:cubicBezTo>
                  <a:pt x="444055" y="451619"/>
                  <a:pt x="458349" y="445697"/>
                  <a:pt x="469101" y="434945"/>
                </a:cubicBezTo>
                <a:cubicBezTo>
                  <a:pt x="479853" y="424193"/>
                  <a:pt x="485775" y="409899"/>
                  <a:pt x="485775" y="394692"/>
                </a:cubicBezTo>
                <a:cubicBezTo>
                  <a:pt x="485775" y="379486"/>
                  <a:pt x="479853" y="365191"/>
                  <a:pt x="469123" y="354462"/>
                </a:cubicBezTo>
                <a:close/>
                <a:moveTo>
                  <a:pt x="340801" y="305967"/>
                </a:moveTo>
                <a:lnTo>
                  <a:pt x="378241" y="317029"/>
                </a:lnTo>
                <a:lnTo>
                  <a:pt x="411274" y="350177"/>
                </a:lnTo>
                <a:lnTo>
                  <a:pt x="384852" y="377444"/>
                </a:lnTo>
                <a:lnTo>
                  <a:pt x="351693" y="344185"/>
                </a:lnTo>
                <a:close/>
                <a:moveTo>
                  <a:pt x="442265" y="408109"/>
                </a:moveTo>
                <a:cubicBezTo>
                  <a:pt x="434867" y="415506"/>
                  <a:pt x="422829" y="415510"/>
                  <a:pt x="415450" y="408131"/>
                </a:cubicBezTo>
                <a:lnTo>
                  <a:pt x="411655" y="404321"/>
                </a:lnTo>
                <a:lnTo>
                  <a:pt x="438069" y="377062"/>
                </a:lnTo>
                <a:lnTo>
                  <a:pt x="442265" y="381276"/>
                </a:lnTo>
                <a:cubicBezTo>
                  <a:pt x="445852" y="384860"/>
                  <a:pt x="447824" y="389622"/>
                  <a:pt x="447824" y="394692"/>
                </a:cubicBezTo>
                <a:cubicBezTo>
                  <a:pt x="447824" y="399762"/>
                  <a:pt x="445852" y="404525"/>
                  <a:pt x="442265" y="408109"/>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3" name="Left Text Body">
            <a:extLst>
              <a:ext uri="{FF2B5EF4-FFF2-40B4-BE49-F238E27FC236}">
                <a16:creationId xmlns:a16="http://schemas.microsoft.com/office/drawing/2014/main" id="{E85AE8EA-81DC-4703-B158-BCAAC94C9B31}"/>
              </a:ext>
            </a:extLst>
          </p:cNvPr>
          <p:cNvSpPr txBox="1"/>
          <p:nvPr/>
        </p:nvSpPr>
        <p:spPr>
          <a:xfrm>
            <a:off x="8202950"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4" name="LeftSub">
            <a:extLst>
              <a:ext uri="{FF2B5EF4-FFF2-40B4-BE49-F238E27FC236}">
                <a16:creationId xmlns:a16="http://schemas.microsoft.com/office/drawing/2014/main" id="{4F592209-2950-4661-BFC4-FB6F5973599F}"/>
              </a:ext>
            </a:extLst>
          </p:cNvPr>
          <p:cNvSpPr txBox="1"/>
          <p:nvPr/>
        </p:nvSpPr>
        <p:spPr>
          <a:xfrm>
            <a:off x="8202950" y="4869883"/>
            <a:ext cx="719749" cy="430887"/>
          </a:xfrm>
          <a:prstGeom prst="rect">
            <a:avLst/>
          </a:prstGeom>
          <a:noFill/>
        </p:spPr>
        <p:txBody>
          <a:bodyPr wrap="none" lIns="0" tIns="0" rIns="0" bIns="0" rtlCol="0">
            <a:spAutoFit/>
          </a:bodyPr>
          <a:lstStyle/>
          <a:p>
            <a:r>
              <a:rPr lang="en-US" sz="1400" b="1">
                <a:solidFill>
                  <a:schemeClr val="tx1">
                    <a:lumMod val="65000"/>
                    <a:lumOff val="35000"/>
                  </a:schemeClr>
                </a:solidFill>
              </a:rPr>
              <a:t>Info</a:t>
            </a:r>
            <a:br>
              <a:rPr lang="en-US" sz="1400" b="1">
                <a:solidFill>
                  <a:schemeClr val="tx1">
                    <a:lumMod val="65000"/>
                    <a:lumOff val="35000"/>
                  </a:schemeClr>
                </a:solidFill>
              </a:rPr>
            </a:br>
            <a:r>
              <a:rPr lang="en-US" sz="1400" b="1">
                <a:solidFill>
                  <a:schemeClr val="tx1">
                    <a:lumMod val="65000"/>
                    <a:lumOff val="35000"/>
                  </a:schemeClr>
                </a:solidFill>
              </a:rPr>
              <a:t>Graphics</a:t>
            </a:r>
            <a:endParaRPr lang="en-ID" sz="1400" b="1">
              <a:solidFill>
                <a:schemeClr val="tx1">
                  <a:lumMod val="65000"/>
                  <a:lumOff val="35000"/>
                </a:schemeClr>
              </a:solidFill>
            </a:endParaRPr>
          </a:p>
        </p:txBody>
      </p:sp>
      <p:sp>
        <p:nvSpPr>
          <p:cNvPr id="15" name="Shape">
            <a:extLst>
              <a:ext uri="{FF2B5EF4-FFF2-40B4-BE49-F238E27FC236}">
                <a16:creationId xmlns:a16="http://schemas.microsoft.com/office/drawing/2014/main" id="{F6578B98-3F98-4571-AB00-5A8B53342C58}"/>
              </a:ext>
            </a:extLst>
          </p:cNvPr>
          <p:cNvSpPr>
            <a:spLocks noChangeAspect="1"/>
          </p:cNvSpPr>
          <p:nvPr/>
        </p:nvSpPr>
        <p:spPr>
          <a:xfrm>
            <a:off x="8202944" y="4181523"/>
            <a:ext cx="430059" cy="430886"/>
          </a:xfrm>
          <a:custGeom>
            <a:avLst/>
            <a:gdLst>
              <a:gd name="connsiteX0" fmla="*/ 465890 w 484828"/>
              <a:gd name="connsiteY0" fmla="*/ 400551 h 485775"/>
              <a:gd name="connsiteX1" fmla="*/ 484828 w 484828"/>
              <a:gd name="connsiteY1" fmla="*/ 381612 h 485775"/>
              <a:gd name="connsiteX2" fmla="*/ 484828 w 484828"/>
              <a:gd name="connsiteY2" fmla="*/ 182758 h 485775"/>
              <a:gd name="connsiteX3" fmla="*/ 437481 w 484828"/>
              <a:gd name="connsiteY3" fmla="*/ 135411 h 485775"/>
              <a:gd name="connsiteX4" fmla="*/ 395816 w 484828"/>
              <a:gd name="connsiteY4" fmla="*/ 135411 h 485775"/>
              <a:gd name="connsiteX5" fmla="*/ 348470 w 484828"/>
              <a:gd name="connsiteY5" fmla="*/ 182758 h 485775"/>
              <a:gd name="connsiteX6" fmla="*/ 348470 w 484828"/>
              <a:gd name="connsiteY6" fmla="*/ 447898 h 485775"/>
              <a:gd name="connsiteX7" fmla="*/ 212112 w 484828"/>
              <a:gd name="connsiteY7" fmla="*/ 447898 h 485775"/>
              <a:gd name="connsiteX8" fmla="*/ 212112 w 484828"/>
              <a:gd name="connsiteY8" fmla="*/ 334266 h 485775"/>
              <a:gd name="connsiteX9" fmla="*/ 272715 w 484828"/>
              <a:gd name="connsiteY9" fmla="*/ 334266 h 485775"/>
              <a:gd name="connsiteX10" fmla="*/ 272715 w 484828"/>
              <a:gd name="connsiteY10" fmla="*/ 381613 h 485775"/>
              <a:gd name="connsiteX11" fmla="*/ 291654 w 484828"/>
              <a:gd name="connsiteY11" fmla="*/ 400552 h 485775"/>
              <a:gd name="connsiteX12" fmla="*/ 310592 w 484828"/>
              <a:gd name="connsiteY12" fmla="*/ 381613 h 485775"/>
              <a:gd name="connsiteX13" fmla="*/ 310592 w 484828"/>
              <a:gd name="connsiteY13" fmla="*/ 47347 h 485775"/>
              <a:gd name="connsiteX14" fmla="*/ 263246 w 484828"/>
              <a:gd name="connsiteY14" fmla="*/ 0 h 485775"/>
              <a:gd name="connsiteX15" fmla="*/ 221582 w 484828"/>
              <a:gd name="connsiteY15" fmla="*/ 0 h 485775"/>
              <a:gd name="connsiteX16" fmla="*/ 174235 w 484828"/>
              <a:gd name="connsiteY16" fmla="*/ 47347 h 485775"/>
              <a:gd name="connsiteX17" fmla="*/ 174235 w 484828"/>
              <a:gd name="connsiteY17" fmla="*/ 447898 h 485775"/>
              <a:gd name="connsiteX18" fmla="*/ 37877 w 484828"/>
              <a:gd name="connsiteY18" fmla="*/ 447898 h 485775"/>
              <a:gd name="connsiteX19" fmla="*/ 37877 w 484828"/>
              <a:gd name="connsiteY19" fmla="*/ 334266 h 485775"/>
              <a:gd name="connsiteX20" fmla="*/ 98480 w 484828"/>
              <a:gd name="connsiteY20" fmla="*/ 334266 h 485775"/>
              <a:gd name="connsiteX21" fmla="*/ 98480 w 484828"/>
              <a:gd name="connsiteY21" fmla="*/ 381613 h 485775"/>
              <a:gd name="connsiteX22" fmla="*/ 117419 w 484828"/>
              <a:gd name="connsiteY22" fmla="*/ 400552 h 485775"/>
              <a:gd name="connsiteX23" fmla="*/ 136358 w 484828"/>
              <a:gd name="connsiteY23" fmla="*/ 381613 h 485775"/>
              <a:gd name="connsiteX24" fmla="*/ 136358 w 484828"/>
              <a:gd name="connsiteY24" fmla="*/ 249042 h 485775"/>
              <a:gd name="connsiteX25" fmla="*/ 89011 w 484828"/>
              <a:gd name="connsiteY25" fmla="*/ 201695 h 485775"/>
              <a:gd name="connsiteX26" fmla="*/ 47347 w 484828"/>
              <a:gd name="connsiteY26" fmla="*/ 201695 h 485775"/>
              <a:gd name="connsiteX27" fmla="*/ 0 w 484828"/>
              <a:gd name="connsiteY27" fmla="*/ 249042 h 485775"/>
              <a:gd name="connsiteX28" fmla="*/ 0 w 484828"/>
              <a:gd name="connsiteY28" fmla="*/ 466836 h 485775"/>
              <a:gd name="connsiteX29" fmla="*/ 18939 w 484828"/>
              <a:gd name="connsiteY29" fmla="*/ 485775 h 485775"/>
              <a:gd name="connsiteX30" fmla="*/ 465890 w 484828"/>
              <a:gd name="connsiteY30" fmla="*/ 485775 h 485775"/>
              <a:gd name="connsiteX31" fmla="*/ 484828 w 484828"/>
              <a:gd name="connsiteY31" fmla="*/ 466836 h 485775"/>
              <a:gd name="connsiteX32" fmla="*/ 465890 w 484828"/>
              <a:gd name="connsiteY32" fmla="*/ 447898 h 485775"/>
              <a:gd name="connsiteX33" fmla="*/ 386348 w 484828"/>
              <a:gd name="connsiteY33" fmla="*/ 447898 h 485775"/>
              <a:gd name="connsiteX34" fmla="*/ 386348 w 484828"/>
              <a:gd name="connsiteY34" fmla="*/ 334266 h 485775"/>
              <a:gd name="connsiteX35" fmla="*/ 446951 w 484828"/>
              <a:gd name="connsiteY35" fmla="*/ 334266 h 485775"/>
              <a:gd name="connsiteX36" fmla="*/ 446951 w 484828"/>
              <a:gd name="connsiteY36" fmla="*/ 381613 h 485775"/>
              <a:gd name="connsiteX37" fmla="*/ 465890 w 484828"/>
              <a:gd name="connsiteY37" fmla="*/ 400551 h 485775"/>
              <a:gd name="connsiteX38" fmla="*/ 212112 w 484828"/>
              <a:gd name="connsiteY38" fmla="*/ 47347 h 485775"/>
              <a:gd name="connsiteX39" fmla="*/ 221582 w 484828"/>
              <a:gd name="connsiteY39" fmla="*/ 37877 h 485775"/>
              <a:gd name="connsiteX40" fmla="*/ 263246 w 484828"/>
              <a:gd name="connsiteY40" fmla="*/ 37877 h 485775"/>
              <a:gd name="connsiteX41" fmla="*/ 272716 w 484828"/>
              <a:gd name="connsiteY41" fmla="*/ 47347 h 485775"/>
              <a:gd name="connsiteX42" fmla="*/ 272716 w 484828"/>
              <a:gd name="connsiteY42" fmla="*/ 296389 h 485775"/>
              <a:gd name="connsiteX43" fmla="*/ 212113 w 484828"/>
              <a:gd name="connsiteY43" fmla="*/ 296389 h 485775"/>
              <a:gd name="connsiteX44" fmla="*/ 212113 w 484828"/>
              <a:gd name="connsiteY44" fmla="*/ 47347 h 485775"/>
              <a:gd name="connsiteX45" fmla="*/ 37877 w 484828"/>
              <a:gd name="connsiteY45" fmla="*/ 249042 h 485775"/>
              <a:gd name="connsiteX46" fmla="*/ 47346 w 484828"/>
              <a:gd name="connsiteY46" fmla="*/ 239573 h 485775"/>
              <a:gd name="connsiteX47" fmla="*/ 89011 w 484828"/>
              <a:gd name="connsiteY47" fmla="*/ 239573 h 485775"/>
              <a:gd name="connsiteX48" fmla="*/ 98480 w 484828"/>
              <a:gd name="connsiteY48" fmla="*/ 249042 h 485775"/>
              <a:gd name="connsiteX49" fmla="*/ 98480 w 484828"/>
              <a:gd name="connsiteY49" fmla="*/ 296389 h 485775"/>
              <a:gd name="connsiteX50" fmla="*/ 37877 w 484828"/>
              <a:gd name="connsiteY50" fmla="*/ 296389 h 485775"/>
              <a:gd name="connsiteX51" fmla="*/ 37877 w 484828"/>
              <a:gd name="connsiteY51" fmla="*/ 249042 h 485775"/>
              <a:gd name="connsiteX52" fmla="*/ 386348 w 484828"/>
              <a:gd name="connsiteY52" fmla="*/ 296389 h 485775"/>
              <a:gd name="connsiteX53" fmla="*/ 386348 w 484828"/>
              <a:gd name="connsiteY53" fmla="*/ 182758 h 485775"/>
              <a:gd name="connsiteX54" fmla="*/ 395816 w 484828"/>
              <a:gd name="connsiteY54" fmla="*/ 173288 h 485775"/>
              <a:gd name="connsiteX55" fmla="*/ 437481 w 484828"/>
              <a:gd name="connsiteY55" fmla="*/ 173288 h 485775"/>
              <a:gd name="connsiteX56" fmla="*/ 446951 w 484828"/>
              <a:gd name="connsiteY56" fmla="*/ 182758 h 485775"/>
              <a:gd name="connsiteX57" fmla="*/ 446951 w 484828"/>
              <a:gd name="connsiteY57" fmla="*/ 296389 h 485775"/>
              <a:gd name="connsiteX58" fmla="*/ 386348 w 484828"/>
              <a:gd name="connsiteY58" fmla="*/ 29638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4828" h="485775">
                <a:moveTo>
                  <a:pt x="465890" y="400551"/>
                </a:moveTo>
                <a:cubicBezTo>
                  <a:pt x="476349" y="400551"/>
                  <a:pt x="484828" y="392072"/>
                  <a:pt x="484828" y="381612"/>
                </a:cubicBezTo>
                <a:lnTo>
                  <a:pt x="484828" y="182758"/>
                </a:lnTo>
                <a:cubicBezTo>
                  <a:pt x="484828" y="156651"/>
                  <a:pt x="463589" y="135411"/>
                  <a:pt x="437481" y="135411"/>
                </a:cubicBezTo>
                <a:lnTo>
                  <a:pt x="395816" y="135411"/>
                </a:lnTo>
                <a:cubicBezTo>
                  <a:pt x="369710" y="135411"/>
                  <a:pt x="348470" y="156650"/>
                  <a:pt x="348470" y="182758"/>
                </a:cubicBezTo>
                <a:lnTo>
                  <a:pt x="348470" y="447898"/>
                </a:lnTo>
                <a:lnTo>
                  <a:pt x="212112" y="447898"/>
                </a:lnTo>
                <a:lnTo>
                  <a:pt x="212112" y="334266"/>
                </a:lnTo>
                <a:lnTo>
                  <a:pt x="272715" y="334266"/>
                </a:lnTo>
                <a:lnTo>
                  <a:pt x="272715" y="381613"/>
                </a:lnTo>
                <a:cubicBezTo>
                  <a:pt x="272715" y="392073"/>
                  <a:pt x="281194" y="400552"/>
                  <a:pt x="291654" y="400552"/>
                </a:cubicBezTo>
                <a:cubicBezTo>
                  <a:pt x="302113" y="400552"/>
                  <a:pt x="310592" y="392073"/>
                  <a:pt x="310592" y="381613"/>
                </a:cubicBezTo>
                <a:lnTo>
                  <a:pt x="310592" y="47347"/>
                </a:lnTo>
                <a:cubicBezTo>
                  <a:pt x="310593" y="21239"/>
                  <a:pt x="289353" y="0"/>
                  <a:pt x="263246" y="0"/>
                </a:cubicBezTo>
                <a:lnTo>
                  <a:pt x="221582" y="0"/>
                </a:lnTo>
                <a:cubicBezTo>
                  <a:pt x="195475" y="0"/>
                  <a:pt x="174235" y="21239"/>
                  <a:pt x="174235" y="47347"/>
                </a:cubicBezTo>
                <a:lnTo>
                  <a:pt x="174235" y="447898"/>
                </a:lnTo>
                <a:lnTo>
                  <a:pt x="37877" y="447898"/>
                </a:lnTo>
                <a:lnTo>
                  <a:pt x="37877" y="334266"/>
                </a:lnTo>
                <a:lnTo>
                  <a:pt x="98480" y="334266"/>
                </a:lnTo>
                <a:lnTo>
                  <a:pt x="98480" y="381613"/>
                </a:lnTo>
                <a:cubicBezTo>
                  <a:pt x="98480" y="392073"/>
                  <a:pt x="106960" y="400552"/>
                  <a:pt x="117419" y="400552"/>
                </a:cubicBezTo>
                <a:cubicBezTo>
                  <a:pt x="127878" y="400552"/>
                  <a:pt x="136358" y="392073"/>
                  <a:pt x="136358" y="381613"/>
                </a:cubicBezTo>
                <a:lnTo>
                  <a:pt x="136358" y="249042"/>
                </a:lnTo>
                <a:cubicBezTo>
                  <a:pt x="136358" y="222936"/>
                  <a:pt x="115118" y="201695"/>
                  <a:pt x="89011" y="201695"/>
                </a:cubicBezTo>
                <a:lnTo>
                  <a:pt x="47347" y="201695"/>
                </a:lnTo>
                <a:cubicBezTo>
                  <a:pt x="21240" y="201695"/>
                  <a:pt x="0" y="222935"/>
                  <a:pt x="0" y="249042"/>
                </a:cubicBezTo>
                <a:lnTo>
                  <a:pt x="0" y="466836"/>
                </a:lnTo>
                <a:cubicBezTo>
                  <a:pt x="0" y="477296"/>
                  <a:pt x="8479" y="485775"/>
                  <a:pt x="18939" y="485775"/>
                </a:cubicBezTo>
                <a:lnTo>
                  <a:pt x="465890" y="485775"/>
                </a:lnTo>
                <a:cubicBezTo>
                  <a:pt x="476349" y="485775"/>
                  <a:pt x="484828" y="477296"/>
                  <a:pt x="484828" y="466836"/>
                </a:cubicBezTo>
                <a:cubicBezTo>
                  <a:pt x="484828" y="456377"/>
                  <a:pt x="476349" y="447898"/>
                  <a:pt x="465890" y="447898"/>
                </a:cubicBezTo>
                <a:lnTo>
                  <a:pt x="386348" y="447898"/>
                </a:lnTo>
                <a:lnTo>
                  <a:pt x="386348" y="334266"/>
                </a:lnTo>
                <a:lnTo>
                  <a:pt x="446951" y="334266"/>
                </a:lnTo>
                <a:lnTo>
                  <a:pt x="446951" y="381613"/>
                </a:lnTo>
                <a:cubicBezTo>
                  <a:pt x="446951" y="392073"/>
                  <a:pt x="455430" y="400551"/>
                  <a:pt x="465890" y="400551"/>
                </a:cubicBezTo>
                <a:close/>
                <a:moveTo>
                  <a:pt x="212112" y="47347"/>
                </a:moveTo>
                <a:cubicBezTo>
                  <a:pt x="212112" y="42126"/>
                  <a:pt x="216360" y="37877"/>
                  <a:pt x="221582" y="37877"/>
                </a:cubicBezTo>
                <a:lnTo>
                  <a:pt x="263246" y="37877"/>
                </a:lnTo>
                <a:cubicBezTo>
                  <a:pt x="268468" y="37877"/>
                  <a:pt x="272716" y="42125"/>
                  <a:pt x="272716" y="47347"/>
                </a:cubicBezTo>
                <a:lnTo>
                  <a:pt x="272716" y="296389"/>
                </a:lnTo>
                <a:lnTo>
                  <a:pt x="212113" y="296389"/>
                </a:lnTo>
                <a:lnTo>
                  <a:pt x="212113" y="47347"/>
                </a:lnTo>
                <a:close/>
                <a:moveTo>
                  <a:pt x="37877" y="249042"/>
                </a:moveTo>
                <a:cubicBezTo>
                  <a:pt x="37877" y="243821"/>
                  <a:pt x="42125" y="239573"/>
                  <a:pt x="47346" y="239573"/>
                </a:cubicBezTo>
                <a:lnTo>
                  <a:pt x="89011" y="239573"/>
                </a:lnTo>
                <a:cubicBezTo>
                  <a:pt x="94232" y="239573"/>
                  <a:pt x="98480" y="243821"/>
                  <a:pt x="98480" y="249042"/>
                </a:cubicBezTo>
                <a:lnTo>
                  <a:pt x="98480" y="296389"/>
                </a:lnTo>
                <a:lnTo>
                  <a:pt x="37877" y="296389"/>
                </a:lnTo>
                <a:lnTo>
                  <a:pt x="37877" y="249042"/>
                </a:lnTo>
                <a:close/>
                <a:moveTo>
                  <a:pt x="386348" y="296389"/>
                </a:moveTo>
                <a:lnTo>
                  <a:pt x="386348" y="182758"/>
                </a:lnTo>
                <a:cubicBezTo>
                  <a:pt x="386348" y="177537"/>
                  <a:pt x="390595" y="173288"/>
                  <a:pt x="395816" y="173288"/>
                </a:cubicBezTo>
                <a:lnTo>
                  <a:pt x="437481" y="173288"/>
                </a:lnTo>
                <a:cubicBezTo>
                  <a:pt x="442702" y="173288"/>
                  <a:pt x="446951" y="177536"/>
                  <a:pt x="446951" y="182758"/>
                </a:cubicBezTo>
                <a:lnTo>
                  <a:pt x="446951" y="296389"/>
                </a:lnTo>
                <a:lnTo>
                  <a:pt x="386348" y="296389"/>
                </a:ln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6" name="Left Text Body">
            <a:extLst>
              <a:ext uri="{FF2B5EF4-FFF2-40B4-BE49-F238E27FC236}">
                <a16:creationId xmlns:a16="http://schemas.microsoft.com/office/drawing/2014/main" id="{74C3DBD5-8CD4-4488-A27B-E13365A50AB5}"/>
              </a:ext>
            </a:extLst>
          </p:cNvPr>
          <p:cNvSpPr txBox="1"/>
          <p:nvPr/>
        </p:nvSpPr>
        <p:spPr>
          <a:xfrm>
            <a:off x="1105722"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7" name="LeftSub">
            <a:extLst>
              <a:ext uri="{FF2B5EF4-FFF2-40B4-BE49-F238E27FC236}">
                <a16:creationId xmlns:a16="http://schemas.microsoft.com/office/drawing/2014/main" id="{E6511BEA-780E-4D00-A256-FFF0AC62A262}"/>
              </a:ext>
            </a:extLst>
          </p:cNvPr>
          <p:cNvSpPr txBox="1"/>
          <p:nvPr/>
        </p:nvSpPr>
        <p:spPr>
          <a:xfrm>
            <a:off x="1105722" y="4869883"/>
            <a:ext cx="761427" cy="430887"/>
          </a:xfrm>
          <a:prstGeom prst="rect">
            <a:avLst/>
          </a:prstGeom>
          <a:noFill/>
        </p:spPr>
        <p:txBody>
          <a:bodyPr wrap="none" lIns="0" tIns="0" rIns="0" bIns="0" rtlCol="0">
            <a:spAutoFit/>
          </a:bodyPr>
          <a:lstStyle/>
          <a:p>
            <a:r>
              <a:rPr lang="en-US" sz="1400" b="1">
                <a:solidFill>
                  <a:schemeClr val="tx1">
                    <a:lumMod val="65000"/>
                    <a:lumOff val="35000"/>
                  </a:schemeClr>
                </a:solidFill>
              </a:rPr>
              <a:t>Company</a:t>
            </a:r>
            <a:br>
              <a:rPr lang="en-US" sz="1400" b="1">
                <a:solidFill>
                  <a:schemeClr val="tx1">
                    <a:lumMod val="65000"/>
                    <a:lumOff val="35000"/>
                  </a:schemeClr>
                </a:solidFill>
              </a:rPr>
            </a:br>
            <a:r>
              <a:rPr lang="en-US" sz="1400" b="1">
                <a:solidFill>
                  <a:schemeClr val="tx1">
                    <a:lumMod val="65000"/>
                    <a:lumOff val="35000"/>
                  </a:schemeClr>
                </a:solidFill>
              </a:rPr>
              <a:t>Profile</a:t>
            </a:r>
            <a:endParaRPr lang="en-ID" sz="1400" b="1">
              <a:solidFill>
                <a:schemeClr val="tx1">
                  <a:lumMod val="65000"/>
                  <a:lumOff val="35000"/>
                </a:schemeClr>
              </a:solidFill>
            </a:endParaRPr>
          </a:p>
        </p:txBody>
      </p:sp>
      <p:sp>
        <p:nvSpPr>
          <p:cNvPr id="18" name="Shape">
            <a:extLst>
              <a:ext uri="{FF2B5EF4-FFF2-40B4-BE49-F238E27FC236}">
                <a16:creationId xmlns:a16="http://schemas.microsoft.com/office/drawing/2014/main" id="{306E7329-861C-4EC7-AD14-BF96E7379B35}"/>
              </a:ext>
            </a:extLst>
          </p:cNvPr>
          <p:cNvSpPr>
            <a:spLocks noChangeAspect="1"/>
          </p:cNvSpPr>
          <p:nvPr/>
        </p:nvSpPr>
        <p:spPr>
          <a:xfrm>
            <a:off x="1105302" y="4183207"/>
            <a:ext cx="430886" cy="427517"/>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41" name="TextBox 40">
            <a:extLst>
              <a:ext uri="{FF2B5EF4-FFF2-40B4-BE49-F238E27FC236}">
                <a16:creationId xmlns:a16="http://schemas.microsoft.com/office/drawing/2014/main" id="{092EEBEA-15BB-4BDF-95A8-4CFBB4240905}"/>
              </a:ext>
            </a:extLst>
          </p:cNvPr>
          <p:cNvSpPr txBox="1"/>
          <p:nvPr/>
        </p:nvSpPr>
        <p:spPr>
          <a:xfrm>
            <a:off x="1105302" y="1412769"/>
            <a:ext cx="2118047" cy="1231106"/>
          </a:xfrm>
          <a:prstGeom prst="rect">
            <a:avLst/>
          </a:prstGeom>
          <a:noFill/>
        </p:spPr>
        <p:txBody>
          <a:bodyPr wrap="square" lIns="0" tIns="0" rIns="0" bIns="0" rtlCol="0">
            <a:spAutoFit/>
          </a:bodyPr>
          <a:lstStyle/>
          <a:p>
            <a:r>
              <a:rPr lang="en-US" sz="4000">
                <a:solidFill>
                  <a:schemeClr val="tx1">
                    <a:lumMod val="75000"/>
                    <a:lumOff val="25000"/>
                  </a:schemeClr>
                </a:solidFill>
                <a:latin typeface="+mj-lt"/>
              </a:rPr>
              <a:t>SECTION </a:t>
            </a:r>
            <a:r>
              <a:rPr lang="en-US" sz="4000">
                <a:solidFill>
                  <a:schemeClr val="accent1"/>
                </a:solidFill>
                <a:latin typeface="+mj-lt"/>
              </a:rPr>
              <a:t>LIST</a:t>
            </a:r>
            <a:endParaRPr lang="en-ID" sz="4400">
              <a:solidFill>
                <a:schemeClr val="accent1"/>
              </a:solidFill>
              <a:latin typeface="+mj-lt"/>
            </a:endParaRPr>
          </a:p>
        </p:txBody>
      </p:sp>
      <p:sp>
        <p:nvSpPr>
          <p:cNvPr id="42" name="Justify Text Body">
            <a:extLst>
              <a:ext uri="{FF2B5EF4-FFF2-40B4-BE49-F238E27FC236}">
                <a16:creationId xmlns:a16="http://schemas.microsoft.com/office/drawing/2014/main" id="{A96EF173-7A65-4976-AA45-B62C5E293FCC}"/>
              </a:ext>
            </a:extLst>
          </p:cNvPr>
          <p:cNvSpPr txBox="1"/>
          <p:nvPr/>
        </p:nvSpPr>
        <p:spPr>
          <a:xfrm>
            <a:off x="3471045" y="1351437"/>
            <a:ext cx="7053241" cy="135376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is pretium viverra ornare praesent turpis antes dolor elementum ipsum volutpat tincidunt dapibus integer mollis da vel imagna hendrerit eleifend nulla dictum pellentesque lacus vitae tristique nullam malesuada null sed massa feugiat ac scelerisque ligula fringilla quisque viverrs suscipit eros iste metus auctor ideas dapibus quam aliquam sied pretium viverra ornare praesent turpis antes dolor</a:t>
            </a:r>
            <a:endParaRPr lang="en-ID" sz="1200">
              <a:solidFill>
                <a:schemeClr val="tx1">
                  <a:lumMod val="50000"/>
                  <a:lumOff val="50000"/>
                </a:schemeClr>
              </a:solidFill>
            </a:endParaRPr>
          </a:p>
        </p:txBody>
      </p:sp>
      <p:grpSp>
        <p:nvGrpSpPr>
          <p:cNvPr id="43" name="Group 42">
            <a:extLst>
              <a:ext uri="{FF2B5EF4-FFF2-40B4-BE49-F238E27FC236}">
                <a16:creationId xmlns:a16="http://schemas.microsoft.com/office/drawing/2014/main" id="{A86AC4CF-21A6-455E-8566-220FDF4BFEF9}"/>
              </a:ext>
            </a:extLst>
          </p:cNvPr>
          <p:cNvGrpSpPr/>
          <p:nvPr/>
        </p:nvGrpSpPr>
        <p:grpSpPr>
          <a:xfrm>
            <a:off x="1105302" y="2812646"/>
            <a:ext cx="1223401" cy="288914"/>
            <a:chOff x="10142866" y="4607384"/>
            <a:chExt cx="1223401" cy="288914"/>
          </a:xfrm>
        </p:grpSpPr>
        <p:sp>
          <p:nvSpPr>
            <p:cNvPr id="44" name="Base Shape">
              <a:extLst>
                <a:ext uri="{FF2B5EF4-FFF2-40B4-BE49-F238E27FC236}">
                  <a16:creationId xmlns:a16="http://schemas.microsoft.com/office/drawing/2014/main" id="{4206149E-DF7D-4B11-8E95-C654D01CB5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45" name="Learn More">
              <a:extLst>
                <a:ext uri="{FF2B5EF4-FFF2-40B4-BE49-F238E27FC236}">
                  <a16:creationId xmlns:a16="http://schemas.microsoft.com/office/drawing/2014/main" id="{09F02930-F873-4627-BBB6-CF2026099E1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64D5A8AC-3049-48D9-8DEB-4BFFBCA9F970}"/>
              </a:ext>
            </a:extLst>
          </p:cNvPr>
          <p:cNvGrpSpPr/>
          <p:nvPr/>
        </p:nvGrpSpPr>
        <p:grpSpPr>
          <a:xfrm>
            <a:off x="0" y="0"/>
            <a:ext cx="12193588" cy="6858000"/>
            <a:chOff x="0" y="0"/>
            <a:chExt cx="12193588" cy="6858000"/>
          </a:xfrm>
        </p:grpSpPr>
        <p:grpSp>
          <p:nvGrpSpPr>
            <p:cNvPr id="49" name="Group 48">
              <a:extLst>
                <a:ext uri="{FF2B5EF4-FFF2-40B4-BE49-F238E27FC236}">
                  <a16:creationId xmlns:a16="http://schemas.microsoft.com/office/drawing/2014/main" id="{5171165A-A2FF-4704-8B98-A79C0E4557CB}"/>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3E7151F4-533B-4125-A61C-D6FD5434DD86}"/>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769F7FA3-C470-496E-90CB-9EB88B78EC2E}"/>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9EB5A866-5D08-4C99-8D28-3920BA1D522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9CF4F7C8-B5B5-4068-8BC7-9392134BA4F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213100A1-E67F-4158-B23B-B959B4C585F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BE50A200-9E1A-488E-B9DF-E57CF0AD22B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3B5D4E98-6448-4E5F-961C-F7B7334D2DCA}"/>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4C06B9-BF20-4DA5-A891-B9D1C3C89A93}"/>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24B47C8B-481C-48EA-BA18-52AC6D619728}"/>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8FF94890-982E-4C55-AD25-A211A94D8805}"/>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74F753CC-607C-49B6-8702-5376FA783C0E}"/>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2D46482B-6E19-4914-8065-24BEB621E4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8D9B0B68-48FE-468C-8DDF-40CC8D7D41B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5</a:t>
                </a:fld>
                <a:endParaRPr lang="en-ID">
                  <a:solidFill>
                    <a:schemeClr val="bg1"/>
                  </a:solidFill>
                  <a:latin typeface="+mj-lt"/>
                </a:endParaRPr>
              </a:p>
            </p:txBody>
          </p:sp>
        </p:grpSp>
      </p:grpSp>
    </p:spTree>
    <p:extLst>
      <p:ext uri="{BB962C8B-B14F-4D97-AF65-F5344CB8AC3E}">
        <p14:creationId xmlns:p14="http://schemas.microsoft.com/office/powerpoint/2010/main" val="179694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2665AE1-6AE9-4346-AA93-072A38E368A5}"/>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COMPANY</a:t>
            </a:r>
            <a:br>
              <a:rPr lang="en-US" sz="4000">
                <a:solidFill>
                  <a:schemeClr val="bg1"/>
                </a:solidFill>
                <a:latin typeface="+mj-lt"/>
              </a:rPr>
            </a:br>
            <a:r>
              <a:rPr lang="en-US" sz="4000">
                <a:solidFill>
                  <a:schemeClr val="bg1"/>
                </a:solidFill>
                <a:latin typeface="+mj-lt"/>
              </a:rPr>
              <a:t>PROFILE</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01</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6</a:t>
                </a:fld>
                <a:endParaRPr lang="en-ID">
                  <a:solidFill>
                    <a:schemeClr val="bg1"/>
                  </a:solidFill>
                  <a:latin typeface="+mj-lt"/>
                </a:endParaRPr>
              </a:p>
            </p:txBody>
          </p:sp>
        </p:grpSp>
      </p:grpSp>
    </p:spTree>
    <p:extLst>
      <p:ext uri="{BB962C8B-B14F-4D97-AF65-F5344CB8AC3E}">
        <p14:creationId xmlns:p14="http://schemas.microsoft.com/office/powerpoint/2010/main" val="2432184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F04D38-DC48-4797-9ACD-6D278F751374}"/>
              </a:ext>
            </a:extLst>
          </p:cNvPr>
          <p:cNvSpPr>
            <a:spLocks noGrp="1"/>
          </p:cNvSpPr>
          <p:nvPr>
            <p:ph type="pic" sz="quarter" idx="11"/>
          </p:nvPr>
        </p:nvSpPr>
        <p:spPr/>
      </p:sp>
      <p:grpSp>
        <p:nvGrpSpPr>
          <p:cNvPr id="13" name="Group 12">
            <a:extLst>
              <a:ext uri="{FF2B5EF4-FFF2-40B4-BE49-F238E27FC236}">
                <a16:creationId xmlns:a16="http://schemas.microsoft.com/office/drawing/2014/main" id="{11EC501A-18C9-44EB-AC81-67715A545D99}"/>
              </a:ext>
            </a:extLst>
          </p:cNvPr>
          <p:cNvGrpSpPr/>
          <p:nvPr/>
        </p:nvGrpSpPr>
        <p:grpSpPr>
          <a:xfrm>
            <a:off x="4746967" y="2135656"/>
            <a:ext cx="1111575" cy="1111575"/>
            <a:chOff x="4412925" y="1380669"/>
            <a:chExt cx="892825" cy="892825"/>
          </a:xfrm>
        </p:grpSpPr>
        <p:sp>
          <p:nvSpPr>
            <p:cNvPr id="32" name="Rectangle 31">
              <a:extLst>
                <a:ext uri="{FF2B5EF4-FFF2-40B4-BE49-F238E27FC236}">
                  <a16:creationId xmlns:a16="http://schemas.microsoft.com/office/drawing/2014/main" id="{952CBAE7-C088-4403-8836-F28B6233B412}"/>
                </a:ext>
              </a:extLst>
            </p:cNvPr>
            <p:cNvSpPr/>
            <p:nvPr/>
          </p:nvSpPr>
          <p:spPr>
            <a:xfrm>
              <a:off x="4412925" y="1380669"/>
              <a:ext cx="892825" cy="89282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Icon 32">
              <a:extLst>
                <a:ext uri="{FF2B5EF4-FFF2-40B4-BE49-F238E27FC236}">
                  <a16:creationId xmlns:a16="http://schemas.microsoft.com/office/drawing/2014/main" id="{B47B3B3D-F5A9-422A-B862-EF7A831039ED}"/>
                </a:ext>
              </a:extLst>
            </p:cNvPr>
            <p:cNvSpPr/>
            <p:nvPr/>
          </p:nvSpPr>
          <p:spPr>
            <a:xfrm>
              <a:off x="4649786" y="1617532"/>
              <a:ext cx="419102" cy="41910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sp>
        <p:nvSpPr>
          <p:cNvPr id="3" name="PpHolder3">
            <a:extLst>
              <a:ext uri="{FF2B5EF4-FFF2-40B4-BE49-F238E27FC236}">
                <a16:creationId xmlns:a16="http://schemas.microsoft.com/office/drawing/2014/main" id="{E58135BF-F2D7-4439-A49F-FCA578621526}"/>
              </a:ext>
            </a:extLst>
          </p:cNvPr>
          <p:cNvSpPr>
            <a:spLocks noGrp="1"/>
          </p:cNvSpPr>
          <p:nvPr>
            <p:ph type="pic" sz="quarter" idx="10"/>
          </p:nvPr>
        </p:nvSpPr>
        <p:spPr/>
      </p:sp>
      <p:sp>
        <p:nvSpPr>
          <p:cNvPr id="12" name="Shapes">
            <a:extLst>
              <a:ext uri="{FF2B5EF4-FFF2-40B4-BE49-F238E27FC236}">
                <a16:creationId xmlns:a16="http://schemas.microsoft.com/office/drawing/2014/main" id="{91B18BD2-6781-43B8-9395-D872C33EF1E4}"/>
              </a:ext>
            </a:extLst>
          </p:cNvPr>
          <p:cNvSpPr/>
          <p:nvPr/>
        </p:nvSpPr>
        <p:spPr>
          <a:xfrm flipH="1">
            <a:off x="748632" y="4619625"/>
            <a:ext cx="5493544" cy="2238375"/>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31">
            <a:extLst>
              <a:ext uri="{FF2B5EF4-FFF2-40B4-BE49-F238E27FC236}">
                <a16:creationId xmlns:a16="http://schemas.microsoft.com/office/drawing/2014/main" id="{F04F2C89-EC29-475D-BA3D-CA51D6447948}"/>
              </a:ext>
            </a:extLst>
          </p:cNvPr>
          <p:cNvSpPr/>
          <p:nvPr/>
        </p:nvSpPr>
        <p:spPr>
          <a:xfrm>
            <a:off x="4444490" y="5161949"/>
            <a:ext cx="536002" cy="536002"/>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sp>
        <p:nvSpPr>
          <p:cNvPr id="35" name="Icon 32">
            <a:extLst>
              <a:ext uri="{FF2B5EF4-FFF2-40B4-BE49-F238E27FC236}">
                <a16:creationId xmlns:a16="http://schemas.microsoft.com/office/drawing/2014/main" id="{A5D83D6A-4B1C-45A3-84B8-6068549935FB}"/>
              </a:ext>
            </a:extLst>
          </p:cNvPr>
          <p:cNvSpPr/>
          <p:nvPr/>
        </p:nvSpPr>
        <p:spPr>
          <a:xfrm>
            <a:off x="2010315" y="5161949"/>
            <a:ext cx="536004" cy="53600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E0036AF9-0953-41AB-ADFB-E12D807576D7}"/>
              </a:ext>
            </a:extLst>
          </p:cNvPr>
          <p:cNvSpPr txBox="1"/>
          <p:nvPr/>
        </p:nvSpPr>
        <p:spPr>
          <a:xfrm>
            <a:off x="1815048" y="5720312"/>
            <a:ext cx="926536"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37" name="TextBox 36">
            <a:extLst>
              <a:ext uri="{FF2B5EF4-FFF2-40B4-BE49-F238E27FC236}">
                <a16:creationId xmlns:a16="http://schemas.microsoft.com/office/drawing/2014/main" id="{46FA50D0-2904-4039-9AFB-DB964E443EAF}"/>
              </a:ext>
            </a:extLst>
          </p:cNvPr>
          <p:cNvSpPr txBox="1"/>
          <p:nvPr/>
        </p:nvSpPr>
        <p:spPr>
          <a:xfrm>
            <a:off x="1287714"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cxnSp>
        <p:nvCxnSpPr>
          <p:cNvPr id="38" name="Straight Connector 37">
            <a:extLst>
              <a:ext uri="{FF2B5EF4-FFF2-40B4-BE49-F238E27FC236}">
                <a16:creationId xmlns:a16="http://schemas.microsoft.com/office/drawing/2014/main" id="{3A8F98DC-0193-4C7D-8EB9-C026F36A8DD4}"/>
              </a:ext>
            </a:extLst>
          </p:cNvPr>
          <p:cNvCxnSpPr>
            <a:cxnSpLocks/>
          </p:cNvCxnSpPr>
          <p:nvPr/>
        </p:nvCxnSpPr>
        <p:spPr>
          <a:xfrm>
            <a:off x="3495405" y="5016485"/>
            <a:ext cx="0" cy="1372893"/>
          </a:xfrm>
          <a:prstGeom prst="line">
            <a:avLst/>
          </a:prstGeom>
          <a:ln w="158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AA123CF-DB25-4CA8-856A-386366C29AF2}"/>
              </a:ext>
            </a:extLst>
          </p:cNvPr>
          <p:cNvSpPr txBox="1"/>
          <p:nvPr/>
        </p:nvSpPr>
        <p:spPr>
          <a:xfrm>
            <a:off x="4249218" y="5720312"/>
            <a:ext cx="926537"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40" name="TextBox 39">
            <a:extLst>
              <a:ext uri="{FF2B5EF4-FFF2-40B4-BE49-F238E27FC236}">
                <a16:creationId xmlns:a16="http://schemas.microsoft.com/office/drawing/2014/main" id="{F858EDC1-EF0E-4670-817A-32CC81419239}"/>
              </a:ext>
            </a:extLst>
          </p:cNvPr>
          <p:cNvSpPr txBox="1"/>
          <p:nvPr/>
        </p:nvSpPr>
        <p:spPr>
          <a:xfrm>
            <a:off x="3721889"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sp>
        <p:nvSpPr>
          <p:cNvPr id="25" name="Grand Title">
            <a:extLst>
              <a:ext uri="{FF2B5EF4-FFF2-40B4-BE49-F238E27FC236}">
                <a16:creationId xmlns:a16="http://schemas.microsoft.com/office/drawing/2014/main" id="{2D58B7F9-D473-40BA-B6AC-F93BF954C47B}"/>
              </a:ext>
            </a:extLst>
          </p:cNvPr>
          <p:cNvSpPr txBox="1"/>
          <p:nvPr/>
        </p:nvSpPr>
        <p:spPr>
          <a:xfrm>
            <a:off x="8866181" y="1348379"/>
            <a:ext cx="2351606"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ABOUT </a:t>
            </a:r>
            <a:r>
              <a:rPr lang="en-US" sz="4000">
                <a:solidFill>
                  <a:schemeClr val="accent1"/>
                </a:solidFill>
                <a:latin typeface="+mj-lt"/>
              </a:rPr>
              <a:t>US</a:t>
            </a:r>
            <a:endParaRPr lang="en-ID" sz="4000">
              <a:solidFill>
                <a:schemeClr val="accent1"/>
              </a:solidFill>
              <a:latin typeface="+mj-lt"/>
            </a:endParaRPr>
          </a:p>
        </p:txBody>
      </p:sp>
      <p:sp>
        <p:nvSpPr>
          <p:cNvPr id="26" name="Justify Text Body">
            <a:extLst>
              <a:ext uri="{FF2B5EF4-FFF2-40B4-BE49-F238E27FC236}">
                <a16:creationId xmlns:a16="http://schemas.microsoft.com/office/drawing/2014/main" id="{A07D4A15-C415-416B-855E-3CD2A8008281}"/>
              </a:ext>
            </a:extLst>
          </p:cNvPr>
          <p:cNvSpPr txBox="1"/>
          <p:nvPr/>
        </p:nvSpPr>
        <p:spPr>
          <a:xfrm>
            <a:off x="6242176" y="2135656"/>
            <a:ext cx="4975607"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aucior asii dapibus quam aliquim sied pretium viverra ornare present lore turpis antes dolor elementum ipsum volutpat tincidunt dapibus integer is molls da vel magna hendrerits eleifend nulla dictum pelentesque lacus sed estorem culpa reiciendis laborum volutpa maxime fugaste repellendus   edis</a:t>
            </a:r>
            <a:endParaRPr lang="en-ID" sz="1200">
              <a:solidFill>
                <a:schemeClr val="tx1">
                  <a:lumMod val="50000"/>
                  <a:lumOff val="50000"/>
                </a:schemeClr>
              </a:solidFill>
            </a:endParaRPr>
          </a:p>
        </p:txBody>
      </p:sp>
      <p:sp>
        <p:nvSpPr>
          <p:cNvPr id="30" name="Left Text Body">
            <a:extLst>
              <a:ext uri="{FF2B5EF4-FFF2-40B4-BE49-F238E27FC236}">
                <a16:creationId xmlns:a16="http://schemas.microsoft.com/office/drawing/2014/main" id="{98162012-B146-4C4C-8535-C7770A9E44B9}"/>
              </a:ext>
            </a:extLst>
          </p:cNvPr>
          <p:cNvSpPr txBox="1"/>
          <p:nvPr/>
        </p:nvSpPr>
        <p:spPr>
          <a:xfrm>
            <a:off x="8713505" y="4842773"/>
            <a:ext cx="2504278" cy="666849"/>
          </a:xfrm>
          <a:prstGeom prst="rect">
            <a:avLst/>
          </a:prstGeom>
          <a:noFill/>
        </p:spPr>
        <p:txBody>
          <a:bodyPr wrap="square" lIns="0" tIns="0" rIns="0" bIns="0" rtlCol="0">
            <a:spAutoFit/>
          </a:bodyPr>
          <a:lstStyle/>
          <a:p>
            <a:pPr algn="r">
              <a:lnSpc>
                <a:spcPct val="150000"/>
              </a:lnSpc>
            </a:pPr>
            <a:r>
              <a:rPr lang="en-US" sz="1000">
                <a:solidFill>
                  <a:schemeClr val="tx1">
                    <a:lumMod val="50000"/>
                    <a:lumOff val="50000"/>
                  </a:schemeClr>
                </a:solidFill>
              </a:rPr>
              <a:t>ipsum volutpat tincidunt dapibus integer eleifend nulla dictum pellentesque lacus vitae tristique nullam malesuada</a:t>
            </a:r>
            <a:endParaRPr lang="en-ID" sz="1000">
              <a:solidFill>
                <a:schemeClr val="tx1">
                  <a:lumMod val="50000"/>
                  <a:lumOff val="50000"/>
                </a:schemeClr>
              </a:solidFill>
            </a:endParaRPr>
          </a:p>
        </p:txBody>
      </p:sp>
      <p:sp>
        <p:nvSpPr>
          <p:cNvPr id="31" name="LeftSub">
            <a:extLst>
              <a:ext uri="{FF2B5EF4-FFF2-40B4-BE49-F238E27FC236}">
                <a16:creationId xmlns:a16="http://schemas.microsoft.com/office/drawing/2014/main" id="{221D7FE0-2992-4438-8F07-8F52C72A8616}"/>
              </a:ext>
            </a:extLst>
          </p:cNvPr>
          <p:cNvSpPr txBox="1"/>
          <p:nvPr/>
        </p:nvSpPr>
        <p:spPr>
          <a:xfrm>
            <a:off x="10291251" y="4471733"/>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grpSp>
        <p:nvGrpSpPr>
          <p:cNvPr id="49" name="Group 48">
            <a:extLst>
              <a:ext uri="{FF2B5EF4-FFF2-40B4-BE49-F238E27FC236}">
                <a16:creationId xmlns:a16="http://schemas.microsoft.com/office/drawing/2014/main" id="{57864ACF-4EB6-4A91-9662-C2C3F37FEEA8}"/>
              </a:ext>
            </a:extLst>
          </p:cNvPr>
          <p:cNvGrpSpPr/>
          <p:nvPr/>
        </p:nvGrpSpPr>
        <p:grpSpPr>
          <a:xfrm>
            <a:off x="9994382" y="3821125"/>
            <a:ext cx="1223401" cy="288914"/>
            <a:chOff x="10142866" y="4607384"/>
            <a:chExt cx="1223401" cy="288914"/>
          </a:xfrm>
        </p:grpSpPr>
        <p:sp>
          <p:nvSpPr>
            <p:cNvPr id="50" name="Base Shape">
              <a:extLst>
                <a:ext uri="{FF2B5EF4-FFF2-40B4-BE49-F238E27FC236}">
                  <a16:creationId xmlns:a16="http://schemas.microsoft.com/office/drawing/2014/main" id="{DB603A03-8C03-400A-9171-5A76945248D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1" name="Learn More">
              <a:extLst>
                <a:ext uri="{FF2B5EF4-FFF2-40B4-BE49-F238E27FC236}">
                  <a16:creationId xmlns:a16="http://schemas.microsoft.com/office/drawing/2014/main" id="{7E34A606-777A-4032-9D5C-EE6840B04AE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1" name="Group 40">
            <a:extLst>
              <a:ext uri="{FF2B5EF4-FFF2-40B4-BE49-F238E27FC236}">
                <a16:creationId xmlns:a16="http://schemas.microsoft.com/office/drawing/2014/main" id="{18FE2B34-9CE8-4705-966E-E3C377F556A0}"/>
              </a:ext>
            </a:extLst>
          </p:cNvPr>
          <p:cNvGrpSpPr/>
          <p:nvPr/>
        </p:nvGrpSpPr>
        <p:grpSpPr>
          <a:xfrm>
            <a:off x="0" y="0"/>
            <a:ext cx="12193588" cy="6858000"/>
            <a:chOff x="0" y="0"/>
            <a:chExt cx="12193588" cy="6858000"/>
          </a:xfrm>
        </p:grpSpPr>
        <p:grpSp>
          <p:nvGrpSpPr>
            <p:cNvPr id="43" name="Group 42">
              <a:extLst>
                <a:ext uri="{FF2B5EF4-FFF2-40B4-BE49-F238E27FC236}">
                  <a16:creationId xmlns:a16="http://schemas.microsoft.com/office/drawing/2014/main" id="{F7E9A77E-9A4A-4CF7-B3F3-F07DCCF693C5}"/>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53D788CB-74BB-41EC-9A6B-569D152745D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34CB8692-22F5-43EB-8817-7214F0F5747B}"/>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7DB40541-8875-484A-A9DC-C1E95D34DD7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6E1CB3EF-66D3-4804-B041-6E253B74D88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AB486817-B2B8-4E1A-835C-3D6E802F3E1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ABDC596B-74A9-410F-BB86-640BD1E6B83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429BB316-4D68-48D3-BAB3-8B785437ECD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B4CD9B0-6BE9-4662-94F1-7D5371E32A1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CCD0C54-03CD-48C0-963A-DFB1B503DC0C}"/>
                </a:ext>
              </a:extLst>
            </p:cNvPr>
            <p:cNvGrpSpPr/>
            <p:nvPr/>
          </p:nvGrpSpPr>
          <p:grpSpPr>
            <a:xfrm>
              <a:off x="11747500" y="6416675"/>
              <a:ext cx="446088" cy="441325"/>
              <a:chOff x="11747500" y="6416675"/>
              <a:chExt cx="446088" cy="441325"/>
            </a:xfrm>
          </p:grpSpPr>
          <p:grpSp>
            <p:nvGrpSpPr>
              <p:cNvPr id="45" name="Group 44">
                <a:extLst>
                  <a:ext uri="{FF2B5EF4-FFF2-40B4-BE49-F238E27FC236}">
                    <a16:creationId xmlns:a16="http://schemas.microsoft.com/office/drawing/2014/main" id="{D260DD68-FEFE-4BC0-ADFB-03B18EC609D0}"/>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5E1D519F-AEE4-431F-8EF1-4D38E5A923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9855E77B-6032-4532-8FF3-B26790C198A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54ED2C7C-4FED-4F36-9575-AA781CEC0FE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7</a:t>
                </a:fld>
                <a:endParaRPr lang="en-ID">
                  <a:solidFill>
                    <a:schemeClr val="bg1"/>
                  </a:solidFill>
                  <a:latin typeface="+mj-lt"/>
                </a:endParaRPr>
              </a:p>
            </p:txBody>
          </p:sp>
        </p:grpSp>
      </p:grpSp>
    </p:spTree>
    <p:extLst>
      <p:ext uri="{BB962C8B-B14F-4D97-AF65-F5344CB8AC3E}">
        <p14:creationId xmlns:p14="http://schemas.microsoft.com/office/powerpoint/2010/main" val="3098766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41FD603-B112-463A-9FCE-B455295D2D63}"/>
              </a:ext>
            </a:extLst>
          </p:cNvPr>
          <p:cNvSpPr>
            <a:spLocks noGrp="1"/>
          </p:cNvSpPr>
          <p:nvPr>
            <p:ph type="pic" sz="quarter" idx="10"/>
          </p:nvPr>
        </p:nvSpPr>
        <p:spPr/>
      </p:sp>
      <p:grpSp>
        <p:nvGrpSpPr>
          <p:cNvPr id="2" name="Group 1">
            <a:extLst>
              <a:ext uri="{FF2B5EF4-FFF2-40B4-BE49-F238E27FC236}">
                <a16:creationId xmlns:a16="http://schemas.microsoft.com/office/drawing/2014/main" id="{343023D0-F4A3-4B53-8C98-127F575BF07C}"/>
              </a:ext>
            </a:extLst>
          </p:cNvPr>
          <p:cNvGrpSpPr/>
          <p:nvPr/>
        </p:nvGrpSpPr>
        <p:grpSpPr>
          <a:xfrm>
            <a:off x="0" y="0"/>
            <a:ext cx="5524500" cy="446088"/>
            <a:chOff x="0" y="0"/>
            <a:chExt cx="5524500" cy="446088"/>
          </a:xfrm>
        </p:grpSpPr>
        <p:sp>
          <p:nvSpPr>
            <p:cNvPr id="3" name="Rectangle 2">
              <a:extLst>
                <a:ext uri="{FF2B5EF4-FFF2-40B4-BE49-F238E27FC236}">
                  <a16:creationId xmlns:a16="http://schemas.microsoft.com/office/drawing/2014/main" id="{0B6573A5-FEDC-45AB-815D-16BAC00767F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AC88E88D-1358-40E7-86C2-EB52C358F3A0}"/>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72C5E27-A242-4280-9898-D428FF9C3B6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D7BE8C65-E2A1-4CBC-8390-A3DB6353E8A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4207B58D-60D4-4BD7-BBC2-976BEF0C225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BD1EC171-8F05-4EB2-B6F5-1FD9CE6FA116}"/>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AEA2300C-CCC0-439E-A90B-411EC209ADD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BF8AF8-32A9-4626-8245-BD75DC1D4ED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74C1B5B5-4F2B-4E87-8605-07849F29E578}"/>
              </a:ext>
            </a:extLst>
          </p:cNvPr>
          <p:cNvSpPr txBox="1"/>
          <p:nvPr/>
        </p:nvSpPr>
        <p:spPr>
          <a:xfrm>
            <a:off x="4342335" y="3277000"/>
            <a:ext cx="400911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VISION</a:t>
            </a:r>
            <a:endParaRPr lang="en-ID" sz="4000">
              <a:solidFill>
                <a:schemeClr val="accent1"/>
              </a:solidFill>
              <a:latin typeface="+mj-lt"/>
            </a:endParaRPr>
          </a:p>
        </p:txBody>
      </p:sp>
      <p:sp>
        <p:nvSpPr>
          <p:cNvPr id="15" name="Justify Text Body">
            <a:extLst>
              <a:ext uri="{FF2B5EF4-FFF2-40B4-BE49-F238E27FC236}">
                <a16:creationId xmlns:a16="http://schemas.microsoft.com/office/drawing/2014/main" id="{896F55AB-4A06-47CA-B9EA-8BDC93D35E9B}"/>
              </a:ext>
            </a:extLst>
          </p:cNvPr>
          <p:cNvSpPr txBox="1"/>
          <p:nvPr/>
        </p:nvSpPr>
        <p:spPr>
          <a:xfrm>
            <a:off x="909548" y="4083703"/>
            <a:ext cx="2496592"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idea dolor dapibus quam amer do alquam siedamet id pretium viverra doornare dolor ipraesent turpisa elemen antes elementum lorem</a:t>
            </a:r>
            <a:endParaRPr lang="en-ID" sz="1200"/>
          </a:p>
        </p:txBody>
      </p:sp>
      <p:sp>
        <p:nvSpPr>
          <p:cNvPr id="16" name="Justify Text Body">
            <a:extLst>
              <a:ext uri="{FF2B5EF4-FFF2-40B4-BE49-F238E27FC236}">
                <a16:creationId xmlns:a16="http://schemas.microsoft.com/office/drawing/2014/main" id="{3111A45D-6B1D-436D-9619-58E16368F3CE}"/>
              </a:ext>
            </a:extLst>
          </p:cNvPr>
          <p:cNvSpPr txBox="1"/>
          <p:nvPr/>
        </p:nvSpPr>
        <p:spPr>
          <a:xfrm>
            <a:off x="4342335" y="4049358"/>
            <a:ext cx="6935265" cy="1256754"/>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r>
              <a:rPr lang="en-US"/>
              <a:t>asuscipit eros iste metus auctor ide dapibus quam aliquam sied pretium viverria ornare ipraesent turpisa antes dolor elementum ipsum dolor volutpat tincidunt dapibus integer mollis da </a:t>
            </a:r>
            <a:r>
              <a:rPr lang="en-US" sz="1200"/>
              <a:t>vel</a:t>
            </a:r>
            <a:r>
              <a:rPr lang="en-US"/>
              <a:t> magna hendrerit eleifend nulla amdictum pellentesque lacus vitae tristique nullam malesuada nulla sed massa feugiat sad</a:t>
            </a:r>
            <a:endParaRPr lang="en-ID"/>
          </a:p>
        </p:txBody>
      </p:sp>
      <p:cxnSp>
        <p:nvCxnSpPr>
          <p:cNvPr id="17" name="Baseline">
            <a:extLst>
              <a:ext uri="{FF2B5EF4-FFF2-40B4-BE49-F238E27FC236}">
                <a16:creationId xmlns:a16="http://schemas.microsoft.com/office/drawing/2014/main" id="{2C7028E7-D604-42F8-B46E-84728F195161}"/>
              </a:ext>
            </a:extLst>
          </p:cNvPr>
          <p:cNvCxnSpPr>
            <a:cxnSpLocks/>
          </p:cNvCxnSpPr>
          <p:nvPr/>
        </p:nvCxnSpPr>
        <p:spPr>
          <a:xfrm flipH="1">
            <a:off x="1347651" y="5858440"/>
            <a:ext cx="1690824" cy="0"/>
          </a:xfrm>
          <a:prstGeom prst="line">
            <a:avLst/>
          </a:prstGeom>
          <a:ln w="44450"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8" name="Fillmeter">
            <a:extLst>
              <a:ext uri="{FF2B5EF4-FFF2-40B4-BE49-F238E27FC236}">
                <a16:creationId xmlns:a16="http://schemas.microsoft.com/office/drawing/2014/main" id="{971FF769-6B2B-4573-AB89-D554B0C48131}"/>
              </a:ext>
            </a:extLst>
          </p:cNvPr>
          <p:cNvCxnSpPr>
            <a:cxnSpLocks/>
            <a:stCxn id="20" idx="1"/>
          </p:cNvCxnSpPr>
          <p:nvPr/>
        </p:nvCxnSpPr>
        <p:spPr>
          <a:xfrm flipH="1">
            <a:off x="933450" y="5858439"/>
            <a:ext cx="1694996" cy="0"/>
          </a:xfrm>
          <a:prstGeom prst="line">
            <a:avLst/>
          </a:prstGeom>
          <a:ln w="63500"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9" name="Percentage">
            <a:extLst>
              <a:ext uri="{FF2B5EF4-FFF2-40B4-BE49-F238E27FC236}">
                <a16:creationId xmlns:a16="http://schemas.microsoft.com/office/drawing/2014/main" id="{BDA6A236-9ED1-48E5-AC32-24389BE84831}"/>
              </a:ext>
            </a:extLst>
          </p:cNvPr>
          <p:cNvSpPr txBox="1"/>
          <p:nvPr/>
        </p:nvSpPr>
        <p:spPr>
          <a:xfrm flipH="1">
            <a:off x="3202859" y="5728998"/>
            <a:ext cx="275717" cy="213969"/>
          </a:xfrm>
          <a:prstGeom prst="rect">
            <a:avLst/>
          </a:prstGeom>
          <a:noFill/>
        </p:spPr>
        <p:txBody>
          <a:bodyPr wrap="none" lIns="0" tIns="0" rIns="0" bIns="0" rtlCol="0" anchor="ctr" anchorCtr="0">
            <a:spAutoFit/>
          </a:bodyPr>
          <a:lstStyle/>
          <a:p>
            <a:pPr algn="ctr">
              <a:lnSpc>
                <a:spcPct val="150000"/>
              </a:lnSpc>
            </a:pPr>
            <a:r>
              <a:rPr lang="en-US" sz="1050">
                <a:solidFill>
                  <a:schemeClr val="tx1">
                    <a:lumMod val="75000"/>
                    <a:lumOff val="25000"/>
                  </a:schemeClr>
                </a:solidFill>
                <a:latin typeface="+mj-lt"/>
              </a:rPr>
              <a:t>80%</a:t>
            </a:r>
          </a:p>
        </p:txBody>
      </p:sp>
      <p:sp>
        <p:nvSpPr>
          <p:cNvPr id="20" name="Shape">
            <a:extLst>
              <a:ext uri="{FF2B5EF4-FFF2-40B4-BE49-F238E27FC236}">
                <a16:creationId xmlns:a16="http://schemas.microsoft.com/office/drawing/2014/main" id="{C86923B2-5B19-444B-B17D-4614DEFA9B90}"/>
              </a:ext>
            </a:extLst>
          </p:cNvPr>
          <p:cNvSpPr>
            <a:spLocks noChangeAspect="1"/>
          </p:cNvSpPr>
          <p:nvPr/>
        </p:nvSpPr>
        <p:spPr>
          <a:xfrm>
            <a:off x="2628446" y="5789158"/>
            <a:ext cx="138562" cy="138562"/>
          </a:xfrm>
          <a:prstGeom prst="rect">
            <a:avLst/>
          </a:prstGeom>
          <a:solidFill>
            <a:schemeClr val="accent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a:solidFill>
                <a:schemeClr val="tx1">
                  <a:lumMod val="50000"/>
                  <a:lumOff val="50000"/>
                </a:schemeClr>
              </a:solidFill>
            </a:endParaRPr>
          </a:p>
        </p:txBody>
      </p:sp>
      <p:grpSp>
        <p:nvGrpSpPr>
          <p:cNvPr id="25" name="Group 24">
            <a:extLst>
              <a:ext uri="{FF2B5EF4-FFF2-40B4-BE49-F238E27FC236}">
                <a16:creationId xmlns:a16="http://schemas.microsoft.com/office/drawing/2014/main" id="{875DE154-3873-46BE-9251-4DF4E032FB56}"/>
              </a:ext>
            </a:extLst>
          </p:cNvPr>
          <p:cNvGrpSpPr/>
          <p:nvPr/>
        </p:nvGrpSpPr>
        <p:grpSpPr>
          <a:xfrm>
            <a:off x="4342335" y="5635341"/>
            <a:ext cx="1223401" cy="288914"/>
            <a:chOff x="1062270" y="3502770"/>
            <a:chExt cx="1223401" cy="288914"/>
          </a:xfrm>
        </p:grpSpPr>
        <p:sp>
          <p:nvSpPr>
            <p:cNvPr id="26" name="Base Shape">
              <a:extLst>
                <a:ext uri="{FF2B5EF4-FFF2-40B4-BE49-F238E27FC236}">
                  <a16:creationId xmlns:a16="http://schemas.microsoft.com/office/drawing/2014/main" id="{9A17EF41-7607-42EB-90F1-7B98FB81A7D5}"/>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7" name="Learn More">
              <a:extLst>
                <a:ext uri="{FF2B5EF4-FFF2-40B4-BE49-F238E27FC236}">
                  <a16:creationId xmlns:a16="http://schemas.microsoft.com/office/drawing/2014/main" id="{6D7E32E1-C753-4139-8C6B-C493F17E30F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11" name="Group 10">
            <a:extLst>
              <a:ext uri="{FF2B5EF4-FFF2-40B4-BE49-F238E27FC236}">
                <a16:creationId xmlns:a16="http://schemas.microsoft.com/office/drawing/2014/main" id="{17EB0590-DA51-4A9E-BC71-31871FEFB9D5}"/>
              </a:ext>
            </a:extLst>
          </p:cNvPr>
          <p:cNvGrpSpPr/>
          <p:nvPr/>
        </p:nvGrpSpPr>
        <p:grpSpPr>
          <a:xfrm>
            <a:off x="909548" y="1298573"/>
            <a:ext cx="2496592" cy="2496592"/>
            <a:chOff x="909548" y="1210897"/>
            <a:chExt cx="2569028" cy="2569028"/>
          </a:xfrm>
        </p:grpSpPr>
        <p:sp>
          <p:nvSpPr>
            <p:cNvPr id="14" name="Rectangle 13">
              <a:extLst>
                <a:ext uri="{FF2B5EF4-FFF2-40B4-BE49-F238E27FC236}">
                  <a16:creationId xmlns:a16="http://schemas.microsoft.com/office/drawing/2014/main" id="{90DC7982-B9F4-4593-882C-F950DB59662B}"/>
                </a:ext>
              </a:extLst>
            </p:cNvPr>
            <p:cNvSpPr/>
            <p:nvPr/>
          </p:nvSpPr>
          <p:spPr>
            <a:xfrm>
              <a:off x="909548" y="1210897"/>
              <a:ext cx="2569028" cy="256902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Icon 23">
              <a:extLst>
                <a:ext uri="{FF2B5EF4-FFF2-40B4-BE49-F238E27FC236}">
                  <a16:creationId xmlns:a16="http://schemas.microsoft.com/office/drawing/2014/main" id="{38EE5023-4496-4A3B-A2D1-7B6D4734F8E5}"/>
                </a:ext>
              </a:extLst>
            </p:cNvPr>
            <p:cNvSpPr/>
            <p:nvPr/>
          </p:nvSpPr>
          <p:spPr>
            <a:xfrm>
              <a:off x="1726268" y="2028545"/>
              <a:ext cx="935587" cy="933732"/>
            </a:xfrm>
            <a:custGeom>
              <a:avLst/>
              <a:gdLst>
                <a:gd name="connsiteX0" fmla="*/ 243368 w 485774"/>
                <a:gd name="connsiteY0" fmla="*/ 205477 h 484811"/>
                <a:gd name="connsiteX1" fmla="*/ 280300 w 485774"/>
                <a:gd name="connsiteY1" fmla="*/ 242406 h 484811"/>
                <a:gd name="connsiteX2" fmla="*/ 243368 w 485774"/>
                <a:gd name="connsiteY2" fmla="*/ 279334 h 484811"/>
                <a:gd name="connsiteX3" fmla="*/ 206440 w 485774"/>
                <a:gd name="connsiteY3" fmla="*/ 242406 h 484811"/>
                <a:gd name="connsiteX4" fmla="*/ 243368 w 485774"/>
                <a:gd name="connsiteY4" fmla="*/ 205477 h 484811"/>
                <a:gd name="connsiteX5" fmla="*/ 243368 w 485774"/>
                <a:gd name="connsiteY5" fmla="*/ 134460 h 484811"/>
                <a:gd name="connsiteX6" fmla="*/ 351314 w 485774"/>
                <a:gd name="connsiteY6" fmla="*/ 242406 h 484811"/>
                <a:gd name="connsiteX7" fmla="*/ 243368 w 485774"/>
                <a:gd name="connsiteY7" fmla="*/ 350352 h 484811"/>
                <a:gd name="connsiteX8" fmla="*/ 135423 w 485774"/>
                <a:gd name="connsiteY8" fmla="*/ 242406 h 484811"/>
                <a:gd name="connsiteX9" fmla="*/ 243368 w 485774"/>
                <a:gd name="connsiteY9" fmla="*/ 134460 h 484811"/>
                <a:gd name="connsiteX10" fmla="*/ 243368 w 485774"/>
                <a:gd name="connsiteY10" fmla="*/ 172337 h 484811"/>
                <a:gd name="connsiteX11" fmla="*/ 173300 w 485774"/>
                <a:gd name="connsiteY11" fmla="*/ 242406 h 484811"/>
                <a:gd name="connsiteX12" fmla="*/ 243368 w 485774"/>
                <a:gd name="connsiteY12" fmla="*/ 312478 h 484811"/>
                <a:gd name="connsiteX13" fmla="*/ 313441 w 485774"/>
                <a:gd name="connsiteY13" fmla="*/ 242406 h 484811"/>
                <a:gd name="connsiteX14" fmla="*/ 243368 w 485774"/>
                <a:gd name="connsiteY14" fmla="*/ 172337 h 484811"/>
                <a:gd name="connsiteX15" fmla="*/ 97920 w 485774"/>
                <a:gd name="connsiteY15" fmla="*/ 371362 h 484811"/>
                <a:gd name="connsiteX16" fmla="*/ 242838 w 485774"/>
                <a:gd name="connsiteY16" fmla="*/ 421369 h 484811"/>
                <a:gd name="connsiteX17" fmla="*/ 417977 w 485774"/>
                <a:gd name="connsiteY17" fmla="*/ 348117 h 484811"/>
                <a:gd name="connsiteX18" fmla="*/ 418830 w 485774"/>
                <a:gd name="connsiteY18" fmla="*/ 321347 h 484811"/>
                <a:gd name="connsiteX19" fmla="*/ 392064 w 485774"/>
                <a:gd name="connsiteY19" fmla="*/ 320495 h 484811"/>
                <a:gd name="connsiteX20" fmla="*/ 242838 w 485774"/>
                <a:gd name="connsiteY20" fmla="*/ 383492 h 484811"/>
                <a:gd name="connsiteX21" fmla="*/ 44110 w 485774"/>
                <a:gd name="connsiteY21" fmla="*/ 263194 h 484811"/>
                <a:gd name="connsiteX22" fmla="*/ 44110 w 485774"/>
                <a:gd name="connsiteY22" fmla="*/ 221618 h 484811"/>
                <a:gd name="connsiteX23" fmla="*/ 242838 w 485774"/>
                <a:gd name="connsiteY23" fmla="*/ 101319 h 484811"/>
                <a:gd name="connsiteX24" fmla="*/ 440818 w 485774"/>
                <a:gd name="connsiteY24" fmla="*/ 221736 h 484811"/>
                <a:gd name="connsiteX25" fmla="*/ 440818 w 485774"/>
                <a:gd name="connsiteY25" fmla="*/ 263071 h 484811"/>
                <a:gd name="connsiteX26" fmla="*/ 446355 w 485774"/>
                <a:gd name="connsiteY26" fmla="*/ 289278 h 484811"/>
                <a:gd name="connsiteX27" fmla="*/ 472558 w 485774"/>
                <a:gd name="connsiteY27" fmla="*/ 283741 h 484811"/>
                <a:gd name="connsiteX28" fmla="*/ 472558 w 485774"/>
                <a:gd name="connsiteY28" fmla="*/ 201071 h 484811"/>
                <a:gd name="connsiteX29" fmla="*/ 387627 w 485774"/>
                <a:gd name="connsiteY29" fmla="*/ 113590 h 484811"/>
                <a:gd name="connsiteX30" fmla="*/ 242835 w 485774"/>
                <a:gd name="connsiteY30" fmla="*/ 63442 h 484811"/>
                <a:gd name="connsiteX31" fmla="*/ 97920 w 485774"/>
                <a:gd name="connsiteY31" fmla="*/ 113450 h 484811"/>
                <a:gd name="connsiteX32" fmla="*/ 12467 w 485774"/>
                <a:gd name="connsiteY32" fmla="*/ 200804 h 484811"/>
                <a:gd name="connsiteX33" fmla="*/ 12467 w 485774"/>
                <a:gd name="connsiteY33" fmla="*/ 284007 h 484811"/>
                <a:gd name="connsiteX34" fmla="*/ 97920 w 485774"/>
                <a:gd name="connsiteY34" fmla="*/ 371362 h 484811"/>
                <a:gd name="connsiteX35" fmla="*/ 466836 w 485774"/>
                <a:gd name="connsiteY35" fmla="*/ 369290 h 484811"/>
                <a:gd name="connsiteX36" fmla="*/ 447901 w 485774"/>
                <a:gd name="connsiteY36" fmla="*/ 388229 h 484811"/>
                <a:gd name="connsiteX37" fmla="*/ 447901 w 485774"/>
                <a:gd name="connsiteY37" fmla="*/ 427051 h 484811"/>
                <a:gd name="connsiteX38" fmla="*/ 427973 w 485774"/>
                <a:gd name="connsiteY38" fmla="*/ 446934 h 484811"/>
                <a:gd name="connsiteX39" fmla="*/ 389191 w 485774"/>
                <a:gd name="connsiteY39" fmla="*/ 446934 h 484811"/>
                <a:gd name="connsiteX40" fmla="*/ 370253 w 485774"/>
                <a:gd name="connsiteY40" fmla="*/ 465873 h 484811"/>
                <a:gd name="connsiteX41" fmla="*/ 389191 w 485774"/>
                <a:gd name="connsiteY41" fmla="*/ 484811 h 484811"/>
                <a:gd name="connsiteX42" fmla="*/ 427973 w 485774"/>
                <a:gd name="connsiteY42" fmla="*/ 484811 h 484811"/>
                <a:gd name="connsiteX43" fmla="*/ 485774 w 485774"/>
                <a:gd name="connsiteY43" fmla="*/ 427051 h 484811"/>
                <a:gd name="connsiteX44" fmla="*/ 485774 w 485774"/>
                <a:gd name="connsiteY44" fmla="*/ 388229 h 484811"/>
                <a:gd name="connsiteX45" fmla="*/ 466836 w 485774"/>
                <a:gd name="connsiteY45" fmla="*/ 369290 h 484811"/>
                <a:gd name="connsiteX46" fmla="*/ 469056 w 485774"/>
                <a:gd name="connsiteY46" fmla="*/ 17597 h 484811"/>
                <a:gd name="connsiteX47" fmla="*/ 427973 w 485774"/>
                <a:gd name="connsiteY47" fmla="*/ 0 h 484811"/>
                <a:gd name="connsiteX48" fmla="*/ 389191 w 485774"/>
                <a:gd name="connsiteY48" fmla="*/ 0 h 484811"/>
                <a:gd name="connsiteX49" fmla="*/ 370253 w 485774"/>
                <a:gd name="connsiteY49" fmla="*/ 18939 h 484811"/>
                <a:gd name="connsiteX50" fmla="*/ 389191 w 485774"/>
                <a:gd name="connsiteY50" fmla="*/ 37877 h 484811"/>
                <a:gd name="connsiteX51" fmla="*/ 427973 w 485774"/>
                <a:gd name="connsiteY51" fmla="*/ 37877 h 484811"/>
                <a:gd name="connsiteX52" fmla="*/ 447901 w 485774"/>
                <a:gd name="connsiteY52" fmla="*/ 58709 h 484811"/>
                <a:gd name="connsiteX53" fmla="*/ 447901 w 485774"/>
                <a:gd name="connsiteY53" fmla="*/ 96583 h 484811"/>
                <a:gd name="connsiteX54" fmla="*/ 466836 w 485774"/>
                <a:gd name="connsiteY54" fmla="*/ 115521 h 484811"/>
                <a:gd name="connsiteX55" fmla="*/ 485774 w 485774"/>
                <a:gd name="connsiteY55" fmla="*/ 96583 h 484811"/>
                <a:gd name="connsiteX56" fmla="*/ 485774 w 485774"/>
                <a:gd name="connsiteY56" fmla="*/ 58709 h 484811"/>
                <a:gd name="connsiteX57" fmla="*/ 469056 w 485774"/>
                <a:gd name="connsiteY57" fmla="*/ 17597 h 484811"/>
                <a:gd name="connsiteX58" fmla="*/ 98494 w 485774"/>
                <a:gd name="connsiteY58" fmla="*/ 446934 h 484811"/>
                <a:gd name="connsiteX59" fmla="*/ 58764 w 485774"/>
                <a:gd name="connsiteY59" fmla="*/ 446934 h 484811"/>
                <a:gd name="connsiteX60" fmla="*/ 38840 w 485774"/>
                <a:gd name="connsiteY60" fmla="*/ 427051 h 484811"/>
                <a:gd name="connsiteX61" fmla="*/ 38840 w 485774"/>
                <a:gd name="connsiteY61" fmla="*/ 389174 h 484811"/>
                <a:gd name="connsiteX62" fmla="*/ 19901 w 485774"/>
                <a:gd name="connsiteY62" fmla="*/ 370239 h 484811"/>
                <a:gd name="connsiteX63" fmla="*/ 963 w 485774"/>
                <a:gd name="connsiteY63" fmla="*/ 389174 h 484811"/>
                <a:gd name="connsiteX64" fmla="*/ 963 w 485774"/>
                <a:gd name="connsiteY64" fmla="*/ 427051 h 484811"/>
                <a:gd name="connsiteX65" fmla="*/ 58764 w 485774"/>
                <a:gd name="connsiteY65" fmla="*/ 484811 h 484811"/>
                <a:gd name="connsiteX66" fmla="*/ 98494 w 485774"/>
                <a:gd name="connsiteY66" fmla="*/ 484811 h 484811"/>
                <a:gd name="connsiteX67" fmla="*/ 117433 w 485774"/>
                <a:gd name="connsiteY67" fmla="*/ 465873 h 484811"/>
                <a:gd name="connsiteX68" fmla="*/ 98494 w 485774"/>
                <a:gd name="connsiteY68" fmla="*/ 446934 h 484811"/>
                <a:gd name="connsiteX69" fmla="*/ 19901 w 485774"/>
                <a:gd name="connsiteY69" fmla="*/ 116470 h 484811"/>
                <a:gd name="connsiteX70" fmla="*/ 38840 w 485774"/>
                <a:gd name="connsiteY70" fmla="*/ 97532 h 484811"/>
                <a:gd name="connsiteX71" fmla="*/ 38840 w 485774"/>
                <a:gd name="connsiteY71" fmla="*/ 58709 h 484811"/>
                <a:gd name="connsiteX72" fmla="*/ 58764 w 485774"/>
                <a:gd name="connsiteY72" fmla="*/ 37877 h 484811"/>
                <a:gd name="connsiteX73" fmla="*/ 97549 w 485774"/>
                <a:gd name="connsiteY73" fmla="*/ 37877 h 484811"/>
                <a:gd name="connsiteX74" fmla="*/ 116484 w 485774"/>
                <a:gd name="connsiteY74" fmla="*/ 18939 h 484811"/>
                <a:gd name="connsiteX75" fmla="*/ 97549 w 485774"/>
                <a:gd name="connsiteY75" fmla="*/ 0 h 484811"/>
                <a:gd name="connsiteX76" fmla="*/ 58764 w 485774"/>
                <a:gd name="connsiteY76" fmla="*/ 0 h 484811"/>
                <a:gd name="connsiteX77" fmla="*/ 17685 w 485774"/>
                <a:gd name="connsiteY77" fmla="*/ 17597 h 484811"/>
                <a:gd name="connsiteX78" fmla="*/ 963 w 485774"/>
                <a:gd name="connsiteY78" fmla="*/ 58709 h 484811"/>
                <a:gd name="connsiteX79" fmla="*/ 963 w 485774"/>
                <a:gd name="connsiteY79" fmla="*/ 97532 h 484811"/>
                <a:gd name="connsiteX80" fmla="*/ 19901 w 485774"/>
                <a:gd name="connsiteY80" fmla="*/ 116470 h 484811"/>
                <a:gd name="connsiteX81" fmla="*/ 171406 w 485774"/>
                <a:gd name="connsiteY81" fmla="*/ 37877 h 484811"/>
                <a:gd name="connsiteX82" fmla="*/ 190344 w 485774"/>
                <a:gd name="connsiteY82" fmla="*/ 18939 h 484811"/>
                <a:gd name="connsiteX83" fmla="*/ 171406 w 485774"/>
                <a:gd name="connsiteY83" fmla="*/ 0 h 484811"/>
                <a:gd name="connsiteX84" fmla="*/ 152467 w 485774"/>
                <a:gd name="connsiteY84" fmla="*/ 18939 h 484811"/>
                <a:gd name="connsiteX85" fmla="*/ 171406 w 485774"/>
                <a:gd name="connsiteY85" fmla="*/ 37877 h 484811"/>
                <a:gd name="connsiteX86" fmla="*/ 316280 w 485774"/>
                <a:gd name="connsiteY86" fmla="*/ 37877 h 484811"/>
                <a:gd name="connsiteX87" fmla="*/ 335218 w 485774"/>
                <a:gd name="connsiteY87" fmla="*/ 18939 h 484811"/>
                <a:gd name="connsiteX88" fmla="*/ 316280 w 485774"/>
                <a:gd name="connsiteY88" fmla="*/ 0 h 484811"/>
                <a:gd name="connsiteX89" fmla="*/ 297341 w 485774"/>
                <a:gd name="connsiteY89" fmla="*/ 18939 h 484811"/>
                <a:gd name="connsiteX90" fmla="*/ 316280 w 485774"/>
                <a:gd name="connsiteY90" fmla="*/ 37877 h 484811"/>
                <a:gd name="connsiteX91" fmla="*/ 244317 w 485774"/>
                <a:gd name="connsiteY91" fmla="*/ 37877 h 484811"/>
                <a:gd name="connsiteX92" fmla="*/ 263256 w 485774"/>
                <a:gd name="connsiteY92" fmla="*/ 18939 h 484811"/>
                <a:gd name="connsiteX93" fmla="*/ 244317 w 485774"/>
                <a:gd name="connsiteY93" fmla="*/ 0 h 484811"/>
                <a:gd name="connsiteX94" fmla="*/ 225379 w 485774"/>
                <a:gd name="connsiteY94" fmla="*/ 18939 h 484811"/>
                <a:gd name="connsiteX95" fmla="*/ 244317 w 485774"/>
                <a:gd name="connsiteY95" fmla="*/ 37877 h 484811"/>
                <a:gd name="connsiteX96" fmla="*/ 171406 w 485774"/>
                <a:gd name="connsiteY96" fmla="*/ 446934 h 484811"/>
                <a:gd name="connsiteX97" fmla="*/ 152467 w 485774"/>
                <a:gd name="connsiteY97" fmla="*/ 465873 h 484811"/>
                <a:gd name="connsiteX98" fmla="*/ 171406 w 485774"/>
                <a:gd name="connsiteY98" fmla="*/ 484811 h 484811"/>
                <a:gd name="connsiteX99" fmla="*/ 190344 w 485774"/>
                <a:gd name="connsiteY99" fmla="*/ 465873 h 484811"/>
                <a:gd name="connsiteX100" fmla="*/ 171406 w 485774"/>
                <a:gd name="connsiteY100" fmla="*/ 446934 h 484811"/>
                <a:gd name="connsiteX101" fmla="*/ 316280 w 485774"/>
                <a:gd name="connsiteY101" fmla="*/ 446934 h 484811"/>
                <a:gd name="connsiteX102" fmla="*/ 297341 w 485774"/>
                <a:gd name="connsiteY102" fmla="*/ 465873 h 484811"/>
                <a:gd name="connsiteX103" fmla="*/ 316280 w 485774"/>
                <a:gd name="connsiteY103" fmla="*/ 484811 h 484811"/>
                <a:gd name="connsiteX104" fmla="*/ 335218 w 485774"/>
                <a:gd name="connsiteY104" fmla="*/ 465873 h 484811"/>
                <a:gd name="connsiteX105" fmla="*/ 316280 w 485774"/>
                <a:gd name="connsiteY105" fmla="*/ 446934 h 484811"/>
                <a:gd name="connsiteX106" fmla="*/ 244317 w 485774"/>
                <a:gd name="connsiteY106" fmla="*/ 446934 h 484811"/>
                <a:gd name="connsiteX107" fmla="*/ 225379 w 485774"/>
                <a:gd name="connsiteY107" fmla="*/ 465873 h 484811"/>
                <a:gd name="connsiteX108" fmla="*/ 244317 w 485774"/>
                <a:gd name="connsiteY108" fmla="*/ 484811 h 484811"/>
                <a:gd name="connsiteX109" fmla="*/ 263256 w 485774"/>
                <a:gd name="connsiteY109" fmla="*/ 465873 h 484811"/>
                <a:gd name="connsiteX110" fmla="*/ 244317 w 485774"/>
                <a:gd name="connsiteY110" fmla="*/ 446934 h 4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5774" h="484811">
                  <a:moveTo>
                    <a:pt x="243368" y="205477"/>
                  </a:moveTo>
                  <a:cubicBezTo>
                    <a:pt x="263763" y="205477"/>
                    <a:pt x="280300" y="222011"/>
                    <a:pt x="280300" y="242406"/>
                  </a:cubicBezTo>
                  <a:cubicBezTo>
                    <a:pt x="280300" y="262801"/>
                    <a:pt x="263763" y="279334"/>
                    <a:pt x="243368" y="279334"/>
                  </a:cubicBezTo>
                  <a:cubicBezTo>
                    <a:pt x="222973" y="279334"/>
                    <a:pt x="206440" y="262801"/>
                    <a:pt x="206440" y="242406"/>
                  </a:cubicBezTo>
                  <a:cubicBezTo>
                    <a:pt x="206440" y="222011"/>
                    <a:pt x="222973" y="205477"/>
                    <a:pt x="243368" y="205477"/>
                  </a:cubicBezTo>
                  <a:close/>
                  <a:moveTo>
                    <a:pt x="243368" y="134460"/>
                  </a:moveTo>
                  <a:cubicBezTo>
                    <a:pt x="302893" y="134460"/>
                    <a:pt x="351314" y="182885"/>
                    <a:pt x="351314" y="242406"/>
                  </a:cubicBezTo>
                  <a:cubicBezTo>
                    <a:pt x="351314" y="301927"/>
                    <a:pt x="302893" y="350352"/>
                    <a:pt x="243368" y="350352"/>
                  </a:cubicBezTo>
                  <a:cubicBezTo>
                    <a:pt x="183847" y="350352"/>
                    <a:pt x="135423" y="301927"/>
                    <a:pt x="135423" y="242406"/>
                  </a:cubicBezTo>
                  <a:cubicBezTo>
                    <a:pt x="135423" y="182885"/>
                    <a:pt x="183847" y="134460"/>
                    <a:pt x="243368" y="134460"/>
                  </a:cubicBezTo>
                  <a:close/>
                  <a:moveTo>
                    <a:pt x="243368" y="172337"/>
                  </a:moveTo>
                  <a:cubicBezTo>
                    <a:pt x="204732" y="172337"/>
                    <a:pt x="173300" y="203769"/>
                    <a:pt x="173300" y="242406"/>
                  </a:cubicBezTo>
                  <a:cubicBezTo>
                    <a:pt x="173300" y="281043"/>
                    <a:pt x="204732" y="312478"/>
                    <a:pt x="243368" y="312478"/>
                  </a:cubicBezTo>
                  <a:cubicBezTo>
                    <a:pt x="282005" y="312478"/>
                    <a:pt x="313441" y="281043"/>
                    <a:pt x="313441" y="242406"/>
                  </a:cubicBezTo>
                  <a:cubicBezTo>
                    <a:pt x="313441" y="203769"/>
                    <a:pt x="282005" y="172337"/>
                    <a:pt x="243368" y="172337"/>
                  </a:cubicBezTo>
                  <a:close/>
                  <a:moveTo>
                    <a:pt x="97920" y="371362"/>
                  </a:moveTo>
                  <a:cubicBezTo>
                    <a:pt x="143921" y="404076"/>
                    <a:pt x="194032" y="421369"/>
                    <a:pt x="242838" y="421369"/>
                  </a:cubicBezTo>
                  <a:cubicBezTo>
                    <a:pt x="305436" y="421369"/>
                    <a:pt x="367636" y="395352"/>
                    <a:pt x="417977" y="348117"/>
                  </a:cubicBezTo>
                  <a:cubicBezTo>
                    <a:pt x="425604" y="340956"/>
                    <a:pt x="425986" y="328974"/>
                    <a:pt x="418830" y="321347"/>
                  </a:cubicBezTo>
                  <a:cubicBezTo>
                    <a:pt x="411673" y="313720"/>
                    <a:pt x="399691" y="313338"/>
                    <a:pt x="392064" y="320495"/>
                  </a:cubicBezTo>
                  <a:cubicBezTo>
                    <a:pt x="366988" y="344021"/>
                    <a:pt x="314256" y="383492"/>
                    <a:pt x="242838" y="383492"/>
                  </a:cubicBezTo>
                  <a:cubicBezTo>
                    <a:pt x="148427" y="383492"/>
                    <a:pt x="73500" y="307875"/>
                    <a:pt x="44110" y="263194"/>
                  </a:cubicBezTo>
                  <a:cubicBezTo>
                    <a:pt x="35804" y="250567"/>
                    <a:pt x="35804" y="234248"/>
                    <a:pt x="44110" y="221618"/>
                  </a:cubicBezTo>
                  <a:cubicBezTo>
                    <a:pt x="73500" y="176936"/>
                    <a:pt x="148427" y="101319"/>
                    <a:pt x="242838" y="101319"/>
                  </a:cubicBezTo>
                  <a:cubicBezTo>
                    <a:pt x="337216" y="101319"/>
                    <a:pt x="411691" y="177014"/>
                    <a:pt x="440818" y="221736"/>
                  </a:cubicBezTo>
                  <a:cubicBezTo>
                    <a:pt x="448994" y="234293"/>
                    <a:pt x="448994" y="250519"/>
                    <a:pt x="440818" y="263071"/>
                  </a:cubicBezTo>
                  <a:cubicBezTo>
                    <a:pt x="435111" y="271836"/>
                    <a:pt x="437590" y="283570"/>
                    <a:pt x="446355" y="289278"/>
                  </a:cubicBezTo>
                  <a:cubicBezTo>
                    <a:pt x="455117" y="294985"/>
                    <a:pt x="466850" y="292506"/>
                    <a:pt x="472558" y="283741"/>
                  </a:cubicBezTo>
                  <a:cubicBezTo>
                    <a:pt x="488910" y="258631"/>
                    <a:pt x="488910" y="226180"/>
                    <a:pt x="472558" y="201071"/>
                  </a:cubicBezTo>
                  <a:cubicBezTo>
                    <a:pt x="462766" y="186031"/>
                    <a:pt x="434885" y="147405"/>
                    <a:pt x="387627" y="113590"/>
                  </a:cubicBezTo>
                  <a:cubicBezTo>
                    <a:pt x="341775" y="80783"/>
                    <a:pt x="291704" y="63442"/>
                    <a:pt x="242835" y="63442"/>
                  </a:cubicBezTo>
                  <a:cubicBezTo>
                    <a:pt x="194032" y="63442"/>
                    <a:pt x="143921" y="80735"/>
                    <a:pt x="97920" y="113450"/>
                  </a:cubicBezTo>
                  <a:cubicBezTo>
                    <a:pt x="50444" y="147213"/>
                    <a:pt x="22344" y="185787"/>
                    <a:pt x="12467" y="200804"/>
                  </a:cubicBezTo>
                  <a:cubicBezTo>
                    <a:pt x="-4156" y="226076"/>
                    <a:pt x="-4156" y="258735"/>
                    <a:pt x="12467" y="284007"/>
                  </a:cubicBezTo>
                  <a:cubicBezTo>
                    <a:pt x="22347" y="299025"/>
                    <a:pt x="50447" y="337599"/>
                    <a:pt x="97920" y="371362"/>
                  </a:cubicBezTo>
                  <a:close/>
                  <a:moveTo>
                    <a:pt x="466836" y="369290"/>
                  </a:moveTo>
                  <a:cubicBezTo>
                    <a:pt x="456377" y="369290"/>
                    <a:pt x="447901" y="377770"/>
                    <a:pt x="447901" y="388229"/>
                  </a:cubicBezTo>
                  <a:lnTo>
                    <a:pt x="447901" y="427051"/>
                  </a:lnTo>
                  <a:cubicBezTo>
                    <a:pt x="447901" y="438014"/>
                    <a:pt x="438961" y="446934"/>
                    <a:pt x="427973" y="446934"/>
                  </a:cubicBezTo>
                  <a:lnTo>
                    <a:pt x="389191" y="446934"/>
                  </a:lnTo>
                  <a:cubicBezTo>
                    <a:pt x="378733" y="446934"/>
                    <a:pt x="370253" y="455414"/>
                    <a:pt x="370253" y="465873"/>
                  </a:cubicBezTo>
                  <a:cubicBezTo>
                    <a:pt x="370253" y="476332"/>
                    <a:pt x="378733" y="484811"/>
                    <a:pt x="389191" y="484811"/>
                  </a:cubicBezTo>
                  <a:lnTo>
                    <a:pt x="427973" y="484811"/>
                  </a:lnTo>
                  <a:cubicBezTo>
                    <a:pt x="459846" y="484811"/>
                    <a:pt x="485774" y="458902"/>
                    <a:pt x="485774" y="427051"/>
                  </a:cubicBezTo>
                  <a:lnTo>
                    <a:pt x="485774" y="388229"/>
                  </a:lnTo>
                  <a:cubicBezTo>
                    <a:pt x="485774" y="377770"/>
                    <a:pt x="477298" y="369290"/>
                    <a:pt x="466836" y="369290"/>
                  </a:cubicBezTo>
                  <a:close/>
                  <a:moveTo>
                    <a:pt x="469056" y="17597"/>
                  </a:moveTo>
                  <a:cubicBezTo>
                    <a:pt x="458063" y="6249"/>
                    <a:pt x="443472" y="0"/>
                    <a:pt x="427973" y="0"/>
                  </a:cubicBezTo>
                  <a:lnTo>
                    <a:pt x="389191" y="0"/>
                  </a:lnTo>
                  <a:cubicBezTo>
                    <a:pt x="378733" y="0"/>
                    <a:pt x="370253" y="8480"/>
                    <a:pt x="370253" y="18939"/>
                  </a:cubicBezTo>
                  <a:cubicBezTo>
                    <a:pt x="370253" y="29397"/>
                    <a:pt x="378733" y="37877"/>
                    <a:pt x="389191" y="37877"/>
                  </a:cubicBezTo>
                  <a:lnTo>
                    <a:pt x="427973" y="37877"/>
                  </a:lnTo>
                  <a:cubicBezTo>
                    <a:pt x="438776" y="37877"/>
                    <a:pt x="447901" y="47417"/>
                    <a:pt x="447901" y="58709"/>
                  </a:cubicBezTo>
                  <a:lnTo>
                    <a:pt x="447901" y="96583"/>
                  </a:lnTo>
                  <a:cubicBezTo>
                    <a:pt x="447901" y="107045"/>
                    <a:pt x="456377" y="115521"/>
                    <a:pt x="466836" y="115521"/>
                  </a:cubicBezTo>
                  <a:cubicBezTo>
                    <a:pt x="477298" y="115521"/>
                    <a:pt x="485774" y="107045"/>
                    <a:pt x="485774" y="96583"/>
                  </a:cubicBezTo>
                  <a:lnTo>
                    <a:pt x="485774" y="58709"/>
                  </a:lnTo>
                  <a:cubicBezTo>
                    <a:pt x="485774" y="43325"/>
                    <a:pt x="479837" y="28727"/>
                    <a:pt x="469056" y="17597"/>
                  </a:cubicBezTo>
                  <a:close/>
                  <a:moveTo>
                    <a:pt x="98494" y="446934"/>
                  </a:moveTo>
                  <a:lnTo>
                    <a:pt x="58764" y="446934"/>
                  </a:lnTo>
                  <a:cubicBezTo>
                    <a:pt x="47779" y="446934"/>
                    <a:pt x="38840" y="438014"/>
                    <a:pt x="38840" y="427051"/>
                  </a:cubicBezTo>
                  <a:lnTo>
                    <a:pt x="38840" y="389174"/>
                  </a:lnTo>
                  <a:cubicBezTo>
                    <a:pt x="38840" y="378715"/>
                    <a:pt x="30360" y="370239"/>
                    <a:pt x="19901" y="370239"/>
                  </a:cubicBezTo>
                  <a:cubicBezTo>
                    <a:pt x="9442" y="370239"/>
                    <a:pt x="963" y="378715"/>
                    <a:pt x="963" y="389174"/>
                  </a:cubicBezTo>
                  <a:lnTo>
                    <a:pt x="963" y="427051"/>
                  </a:lnTo>
                  <a:cubicBezTo>
                    <a:pt x="963" y="458902"/>
                    <a:pt x="26895" y="484811"/>
                    <a:pt x="58764" y="484811"/>
                  </a:cubicBezTo>
                  <a:lnTo>
                    <a:pt x="98494" y="484811"/>
                  </a:lnTo>
                  <a:cubicBezTo>
                    <a:pt x="108953" y="484811"/>
                    <a:pt x="117433" y="476332"/>
                    <a:pt x="117433" y="465873"/>
                  </a:cubicBezTo>
                  <a:cubicBezTo>
                    <a:pt x="117433" y="455414"/>
                    <a:pt x="108953" y="446934"/>
                    <a:pt x="98494" y="446934"/>
                  </a:cubicBezTo>
                  <a:close/>
                  <a:moveTo>
                    <a:pt x="19901" y="116470"/>
                  </a:moveTo>
                  <a:cubicBezTo>
                    <a:pt x="30360" y="116470"/>
                    <a:pt x="38840" y="107990"/>
                    <a:pt x="38840" y="97532"/>
                  </a:cubicBezTo>
                  <a:lnTo>
                    <a:pt x="38840" y="58709"/>
                  </a:lnTo>
                  <a:cubicBezTo>
                    <a:pt x="38840" y="47417"/>
                    <a:pt x="47964" y="37877"/>
                    <a:pt x="58764" y="37877"/>
                  </a:cubicBezTo>
                  <a:lnTo>
                    <a:pt x="97549" y="37877"/>
                  </a:lnTo>
                  <a:cubicBezTo>
                    <a:pt x="108008" y="37877"/>
                    <a:pt x="116484" y="29397"/>
                    <a:pt x="116484" y="18939"/>
                  </a:cubicBezTo>
                  <a:cubicBezTo>
                    <a:pt x="116484" y="8480"/>
                    <a:pt x="108008" y="0"/>
                    <a:pt x="97549" y="0"/>
                  </a:cubicBezTo>
                  <a:lnTo>
                    <a:pt x="58764" y="0"/>
                  </a:lnTo>
                  <a:cubicBezTo>
                    <a:pt x="43269" y="0"/>
                    <a:pt x="28677" y="6249"/>
                    <a:pt x="17685" y="17597"/>
                  </a:cubicBezTo>
                  <a:cubicBezTo>
                    <a:pt x="6900" y="28727"/>
                    <a:pt x="963" y="43325"/>
                    <a:pt x="963" y="58709"/>
                  </a:cubicBezTo>
                  <a:lnTo>
                    <a:pt x="963" y="97532"/>
                  </a:lnTo>
                  <a:cubicBezTo>
                    <a:pt x="963" y="107990"/>
                    <a:pt x="9442" y="116470"/>
                    <a:pt x="19901" y="116470"/>
                  </a:cubicBezTo>
                  <a:close/>
                  <a:moveTo>
                    <a:pt x="171406" y="37877"/>
                  </a:moveTo>
                  <a:cubicBezTo>
                    <a:pt x="181865" y="37877"/>
                    <a:pt x="190344" y="29397"/>
                    <a:pt x="190344" y="18939"/>
                  </a:cubicBezTo>
                  <a:cubicBezTo>
                    <a:pt x="190344" y="8480"/>
                    <a:pt x="181865" y="0"/>
                    <a:pt x="171406" y="0"/>
                  </a:cubicBezTo>
                  <a:cubicBezTo>
                    <a:pt x="160947" y="0"/>
                    <a:pt x="152467" y="8480"/>
                    <a:pt x="152467" y="18939"/>
                  </a:cubicBezTo>
                  <a:cubicBezTo>
                    <a:pt x="152467" y="29397"/>
                    <a:pt x="160947" y="37877"/>
                    <a:pt x="171406" y="37877"/>
                  </a:cubicBezTo>
                  <a:close/>
                  <a:moveTo>
                    <a:pt x="316280" y="37877"/>
                  </a:moveTo>
                  <a:cubicBezTo>
                    <a:pt x="326739" y="37877"/>
                    <a:pt x="335218" y="29397"/>
                    <a:pt x="335218" y="18939"/>
                  </a:cubicBezTo>
                  <a:cubicBezTo>
                    <a:pt x="335218" y="8480"/>
                    <a:pt x="326739" y="0"/>
                    <a:pt x="316280" y="0"/>
                  </a:cubicBezTo>
                  <a:cubicBezTo>
                    <a:pt x="305821" y="0"/>
                    <a:pt x="297341" y="8480"/>
                    <a:pt x="297341" y="18939"/>
                  </a:cubicBezTo>
                  <a:cubicBezTo>
                    <a:pt x="297341" y="29397"/>
                    <a:pt x="305821" y="37877"/>
                    <a:pt x="316280" y="37877"/>
                  </a:cubicBezTo>
                  <a:close/>
                  <a:moveTo>
                    <a:pt x="244317" y="37877"/>
                  </a:moveTo>
                  <a:cubicBezTo>
                    <a:pt x="254776" y="37877"/>
                    <a:pt x="263256" y="29397"/>
                    <a:pt x="263256" y="18939"/>
                  </a:cubicBezTo>
                  <a:cubicBezTo>
                    <a:pt x="263256" y="8480"/>
                    <a:pt x="254776" y="0"/>
                    <a:pt x="244317" y="0"/>
                  </a:cubicBezTo>
                  <a:cubicBezTo>
                    <a:pt x="233858" y="0"/>
                    <a:pt x="225379" y="8480"/>
                    <a:pt x="225379" y="18939"/>
                  </a:cubicBezTo>
                  <a:cubicBezTo>
                    <a:pt x="225379" y="29397"/>
                    <a:pt x="233858" y="37877"/>
                    <a:pt x="244317" y="37877"/>
                  </a:cubicBezTo>
                  <a:close/>
                  <a:moveTo>
                    <a:pt x="171406" y="446934"/>
                  </a:moveTo>
                  <a:cubicBezTo>
                    <a:pt x="160947" y="446934"/>
                    <a:pt x="152467" y="455414"/>
                    <a:pt x="152467" y="465873"/>
                  </a:cubicBezTo>
                  <a:cubicBezTo>
                    <a:pt x="152467" y="476332"/>
                    <a:pt x="160947" y="484811"/>
                    <a:pt x="171406" y="484811"/>
                  </a:cubicBezTo>
                  <a:cubicBezTo>
                    <a:pt x="181865" y="484811"/>
                    <a:pt x="190344" y="476332"/>
                    <a:pt x="190344" y="465873"/>
                  </a:cubicBezTo>
                  <a:cubicBezTo>
                    <a:pt x="190344" y="455414"/>
                    <a:pt x="181865" y="446934"/>
                    <a:pt x="171406" y="446934"/>
                  </a:cubicBezTo>
                  <a:close/>
                  <a:moveTo>
                    <a:pt x="316280" y="446934"/>
                  </a:moveTo>
                  <a:cubicBezTo>
                    <a:pt x="305821" y="446934"/>
                    <a:pt x="297341" y="455414"/>
                    <a:pt x="297341" y="465873"/>
                  </a:cubicBezTo>
                  <a:cubicBezTo>
                    <a:pt x="297341" y="476332"/>
                    <a:pt x="305821" y="484811"/>
                    <a:pt x="316280" y="484811"/>
                  </a:cubicBezTo>
                  <a:cubicBezTo>
                    <a:pt x="326739" y="484811"/>
                    <a:pt x="335218" y="476332"/>
                    <a:pt x="335218" y="465873"/>
                  </a:cubicBezTo>
                  <a:cubicBezTo>
                    <a:pt x="335218" y="455414"/>
                    <a:pt x="326739" y="446934"/>
                    <a:pt x="316280" y="446934"/>
                  </a:cubicBezTo>
                  <a:close/>
                  <a:moveTo>
                    <a:pt x="244317" y="446934"/>
                  </a:moveTo>
                  <a:cubicBezTo>
                    <a:pt x="233858" y="446934"/>
                    <a:pt x="225379" y="455414"/>
                    <a:pt x="225379" y="465873"/>
                  </a:cubicBezTo>
                  <a:cubicBezTo>
                    <a:pt x="225379" y="476332"/>
                    <a:pt x="233858" y="484811"/>
                    <a:pt x="244317" y="484811"/>
                  </a:cubicBezTo>
                  <a:cubicBezTo>
                    <a:pt x="254776" y="484811"/>
                    <a:pt x="263256" y="476332"/>
                    <a:pt x="263256" y="465873"/>
                  </a:cubicBezTo>
                  <a:cubicBezTo>
                    <a:pt x="263256" y="455414"/>
                    <a:pt x="254776" y="446934"/>
                    <a:pt x="244317" y="446934"/>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55220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EE9CE88-815E-49ED-8223-6824A49B55AE}"/>
              </a:ext>
            </a:extLst>
          </p:cNvPr>
          <p:cNvSpPr>
            <a:spLocks noGrp="1"/>
          </p:cNvSpPr>
          <p:nvPr>
            <p:ph type="pic" sz="quarter" idx="10"/>
          </p:nvPr>
        </p:nvSpPr>
        <p:spPr/>
      </p:sp>
      <p:sp>
        <p:nvSpPr>
          <p:cNvPr id="13" name="Rectangle 12">
            <a:extLst>
              <a:ext uri="{FF2B5EF4-FFF2-40B4-BE49-F238E27FC236}">
                <a16:creationId xmlns:a16="http://schemas.microsoft.com/office/drawing/2014/main" id="{0D93EF63-6D50-4FCF-9594-2376F37A2018}"/>
              </a:ext>
            </a:extLst>
          </p:cNvPr>
          <p:cNvSpPr/>
          <p:nvPr/>
        </p:nvSpPr>
        <p:spPr>
          <a:xfrm>
            <a:off x="446089" y="4210503"/>
            <a:ext cx="7529512" cy="220617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Freeform: Shape 22">
            <a:extLst>
              <a:ext uri="{FF2B5EF4-FFF2-40B4-BE49-F238E27FC236}">
                <a16:creationId xmlns:a16="http://schemas.microsoft.com/office/drawing/2014/main" id="{08132D99-FC2E-4CD3-90E8-E096AF038769}"/>
              </a:ext>
            </a:extLst>
          </p:cNvPr>
          <p:cNvSpPr>
            <a:spLocks/>
          </p:cNvSpPr>
          <p:nvPr/>
        </p:nvSpPr>
        <p:spPr bwMode="auto">
          <a:xfrm>
            <a:off x="947970"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4" name="Freeform: Shape 23">
            <a:extLst>
              <a:ext uri="{FF2B5EF4-FFF2-40B4-BE49-F238E27FC236}">
                <a16:creationId xmlns:a16="http://schemas.microsoft.com/office/drawing/2014/main" id="{935CB9C3-A90C-4848-B65D-0873E6A8BF8C}"/>
              </a:ext>
            </a:extLst>
          </p:cNvPr>
          <p:cNvSpPr>
            <a:spLocks/>
          </p:cNvSpPr>
          <p:nvPr/>
        </p:nvSpPr>
        <p:spPr bwMode="auto">
          <a:xfrm>
            <a:off x="947970"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5" name="Freeform: Shape 24">
            <a:extLst>
              <a:ext uri="{FF2B5EF4-FFF2-40B4-BE49-F238E27FC236}">
                <a16:creationId xmlns:a16="http://schemas.microsoft.com/office/drawing/2014/main" id="{5B22D5F2-3D41-41C4-9F21-54AD0B724AB1}"/>
              </a:ext>
            </a:extLst>
          </p:cNvPr>
          <p:cNvSpPr>
            <a:spLocks/>
          </p:cNvSpPr>
          <p:nvPr/>
        </p:nvSpPr>
        <p:spPr bwMode="auto">
          <a:xfrm>
            <a:off x="947970" y="5951334"/>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6" name="Rectangle 25">
            <a:extLst>
              <a:ext uri="{FF2B5EF4-FFF2-40B4-BE49-F238E27FC236}">
                <a16:creationId xmlns:a16="http://schemas.microsoft.com/office/drawing/2014/main" id="{AB6131F5-5404-466F-990E-DE1D9FFE79EF}"/>
              </a:ext>
            </a:extLst>
          </p:cNvPr>
          <p:cNvSpPr/>
          <p:nvPr/>
        </p:nvSpPr>
        <p:spPr>
          <a:xfrm>
            <a:off x="1301026"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7" name="Rectangle 26">
            <a:extLst>
              <a:ext uri="{FF2B5EF4-FFF2-40B4-BE49-F238E27FC236}">
                <a16:creationId xmlns:a16="http://schemas.microsoft.com/office/drawing/2014/main" id="{5ADCACBB-1389-4133-ADE6-67D4EAC4C2B1}"/>
              </a:ext>
            </a:extLst>
          </p:cNvPr>
          <p:cNvSpPr/>
          <p:nvPr/>
        </p:nvSpPr>
        <p:spPr>
          <a:xfrm>
            <a:off x="1301026"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8" name="Rectangle 27">
            <a:extLst>
              <a:ext uri="{FF2B5EF4-FFF2-40B4-BE49-F238E27FC236}">
                <a16:creationId xmlns:a16="http://schemas.microsoft.com/office/drawing/2014/main" id="{4E52CCCA-1F1F-413D-8625-6330E2B05477}"/>
              </a:ext>
            </a:extLst>
          </p:cNvPr>
          <p:cNvSpPr/>
          <p:nvPr/>
        </p:nvSpPr>
        <p:spPr>
          <a:xfrm>
            <a:off x="1301026" y="5894949"/>
            <a:ext cx="1752083"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circumstances and owing</a:t>
            </a:r>
            <a:endParaRPr lang="en-ID" sz="1200">
              <a:solidFill>
                <a:schemeClr val="tx1">
                  <a:lumMod val="50000"/>
                  <a:lumOff val="50000"/>
                </a:schemeClr>
              </a:solidFill>
            </a:endParaRPr>
          </a:p>
        </p:txBody>
      </p:sp>
      <p:sp>
        <p:nvSpPr>
          <p:cNvPr id="17" name="Freeform: Shape 16">
            <a:extLst>
              <a:ext uri="{FF2B5EF4-FFF2-40B4-BE49-F238E27FC236}">
                <a16:creationId xmlns:a16="http://schemas.microsoft.com/office/drawing/2014/main" id="{B785D446-5B70-4FF0-8052-D72DC0A8287F}"/>
              </a:ext>
            </a:extLst>
          </p:cNvPr>
          <p:cNvSpPr>
            <a:spLocks/>
          </p:cNvSpPr>
          <p:nvPr/>
        </p:nvSpPr>
        <p:spPr bwMode="auto">
          <a:xfrm>
            <a:off x="4553732"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18" name="Freeform: Shape 17">
            <a:extLst>
              <a:ext uri="{FF2B5EF4-FFF2-40B4-BE49-F238E27FC236}">
                <a16:creationId xmlns:a16="http://schemas.microsoft.com/office/drawing/2014/main" id="{B48F65B0-5597-49FF-84AA-47B3E62E2820}"/>
              </a:ext>
            </a:extLst>
          </p:cNvPr>
          <p:cNvSpPr>
            <a:spLocks/>
          </p:cNvSpPr>
          <p:nvPr/>
        </p:nvSpPr>
        <p:spPr bwMode="auto">
          <a:xfrm>
            <a:off x="4553732"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0" name="Rectangle 19">
            <a:extLst>
              <a:ext uri="{FF2B5EF4-FFF2-40B4-BE49-F238E27FC236}">
                <a16:creationId xmlns:a16="http://schemas.microsoft.com/office/drawing/2014/main" id="{1B1E50A7-A71D-4D7B-A0C3-F4E65441DDBD}"/>
              </a:ext>
            </a:extLst>
          </p:cNvPr>
          <p:cNvSpPr/>
          <p:nvPr/>
        </p:nvSpPr>
        <p:spPr>
          <a:xfrm>
            <a:off x="4906788"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1" name="Rectangle 20">
            <a:extLst>
              <a:ext uri="{FF2B5EF4-FFF2-40B4-BE49-F238E27FC236}">
                <a16:creationId xmlns:a16="http://schemas.microsoft.com/office/drawing/2014/main" id="{73CA338C-C3C8-45C8-BEBC-A8FB987B1612}"/>
              </a:ext>
            </a:extLst>
          </p:cNvPr>
          <p:cNvSpPr/>
          <p:nvPr/>
        </p:nvSpPr>
        <p:spPr>
          <a:xfrm>
            <a:off x="4906788"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9" name="Justify Text Body">
            <a:extLst>
              <a:ext uri="{FF2B5EF4-FFF2-40B4-BE49-F238E27FC236}">
                <a16:creationId xmlns:a16="http://schemas.microsoft.com/office/drawing/2014/main" id="{55ED0420-8A1D-41F4-8D11-555DD1C3FDA1}"/>
              </a:ext>
            </a:extLst>
          </p:cNvPr>
          <p:cNvSpPr txBox="1"/>
          <p:nvPr/>
        </p:nvSpPr>
        <p:spPr>
          <a:xfrm>
            <a:off x="947970" y="4524108"/>
            <a:ext cx="6765403" cy="43088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nSpc>
                <a:spcPct val="100000"/>
              </a:lnSpc>
            </a:pPr>
            <a:r>
              <a:rPr lang="en-US" b="1">
                <a:solidFill>
                  <a:schemeClr val="tx1">
                    <a:lumMod val="65000"/>
                    <a:lumOff val="35000"/>
                  </a:schemeClr>
                </a:solidFill>
              </a:rPr>
              <a:t>asuscipit eros ist metus auctor dapibus quam aliquam sied pretium viverra ornare elementum ipsum volutpat tincidunt dapibus integer</a:t>
            </a:r>
            <a:endParaRPr lang="en-ID" b="1">
              <a:solidFill>
                <a:schemeClr val="tx1">
                  <a:lumMod val="65000"/>
                  <a:lumOff val="35000"/>
                </a:schemeClr>
              </a:solidFill>
            </a:endParaRPr>
          </a:p>
        </p:txBody>
      </p:sp>
      <p:sp>
        <p:nvSpPr>
          <p:cNvPr id="30" name="Grand Title">
            <a:extLst>
              <a:ext uri="{FF2B5EF4-FFF2-40B4-BE49-F238E27FC236}">
                <a16:creationId xmlns:a16="http://schemas.microsoft.com/office/drawing/2014/main" id="{F8ABD96A-E189-4F6E-9688-41D68E972A47}"/>
              </a:ext>
            </a:extLst>
          </p:cNvPr>
          <p:cNvSpPr txBox="1"/>
          <p:nvPr/>
        </p:nvSpPr>
        <p:spPr>
          <a:xfrm>
            <a:off x="947970" y="1084906"/>
            <a:ext cx="4626266"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MISSIONS</a:t>
            </a:r>
            <a:endParaRPr lang="en-ID" sz="4000">
              <a:solidFill>
                <a:schemeClr val="accent1"/>
              </a:solidFill>
              <a:latin typeface="+mj-lt"/>
            </a:endParaRPr>
          </a:p>
        </p:txBody>
      </p:sp>
      <p:sp>
        <p:nvSpPr>
          <p:cNvPr id="33" name="Justify Text Body">
            <a:extLst>
              <a:ext uri="{FF2B5EF4-FFF2-40B4-BE49-F238E27FC236}">
                <a16:creationId xmlns:a16="http://schemas.microsoft.com/office/drawing/2014/main" id="{6CD590BC-C957-44B5-9B20-B4BBFCD72661}"/>
              </a:ext>
            </a:extLst>
          </p:cNvPr>
          <p:cNvSpPr txBox="1"/>
          <p:nvPr/>
        </p:nvSpPr>
        <p:spPr>
          <a:xfrm>
            <a:off x="947971" y="1815066"/>
            <a:ext cx="5262118"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viverra ornare praesent turpis antes dolor elementum ipsum volut tincidunt dapibus integer mollis vel magna hendrerit eifend nulla dictum pellentese lacus vitae tristiques nulam malesuada n`ulla sed massa feugiat viverra ornare praesen turpis antes dolor elementum ipsum volutpat</a:t>
            </a:r>
            <a:endParaRPr lang="en-ID" sz="1200">
              <a:solidFill>
                <a:schemeClr val="tx1">
                  <a:lumMod val="50000"/>
                  <a:lumOff val="50000"/>
                </a:schemeClr>
              </a:solidFill>
            </a:endParaRPr>
          </a:p>
        </p:txBody>
      </p:sp>
      <p:grpSp>
        <p:nvGrpSpPr>
          <p:cNvPr id="52" name="Group 51">
            <a:extLst>
              <a:ext uri="{FF2B5EF4-FFF2-40B4-BE49-F238E27FC236}">
                <a16:creationId xmlns:a16="http://schemas.microsoft.com/office/drawing/2014/main" id="{19DA284E-8115-48B0-8726-960F2E6616B2}"/>
              </a:ext>
            </a:extLst>
          </p:cNvPr>
          <p:cNvGrpSpPr/>
          <p:nvPr/>
        </p:nvGrpSpPr>
        <p:grpSpPr>
          <a:xfrm>
            <a:off x="947970" y="3477370"/>
            <a:ext cx="1223401" cy="288914"/>
            <a:chOff x="1062270" y="3502770"/>
            <a:chExt cx="1223401" cy="288914"/>
          </a:xfrm>
        </p:grpSpPr>
        <p:sp>
          <p:nvSpPr>
            <p:cNvPr id="37" name="Base Shape">
              <a:extLst>
                <a:ext uri="{FF2B5EF4-FFF2-40B4-BE49-F238E27FC236}">
                  <a16:creationId xmlns:a16="http://schemas.microsoft.com/office/drawing/2014/main" id="{435B1A32-8A9C-4E4A-9CFE-DA6C756EBAE0}"/>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8" name="Learn More">
              <a:extLst>
                <a:ext uri="{FF2B5EF4-FFF2-40B4-BE49-F238E27FC236}">
                  <a16:creationId xmlns:a16="http://schemas.microsoft.com/office/drawing/2014/main" id="{CE289107-8860-4CEA-B9D1-8AAF05D2D32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35" name="Group 34">
            <a:extLst>
              <a:ext uri="{FF2B5EF4-FFF2-40B4-BE49-F238E27FC236}">
                <a16:creationId xmlns:a16="http://schemas.microsoft.com/office/drawing/2014/main" id="{513B5111-813D-4FE7-AC8E-EA0F6B4E217A}"/>
              </a:ext>
            </a:extLst>
          </p:cNvPr>
          <p:cNvGrpSpPr/>
          <p:nvPr/>
        </p:nvGrpSpPr>
        <p:grpSpPr>
          <a:xfrm>
            <a:off x="0" y="0"/>
            <a:ext cx="12193588" cy="6858000"/>
            <a:chOff x="0" y="0"/>
            <a:chExt cx="12193588" cy="6858000"/>
          </a:xfrm>
        </p:grpSpPr>
        <p:grpSp>
          <p:nvGrpSpPr>
            <p:cNvPr id="36" name="Group 35">
              <a:extLst>
                <a:ext uri="{FF2B5EF4-FFF2-40B4-BE49-F238E27FC236}">
                  <a16:creationId xmlns:a16="http://schemas.microsoft.com/office/drawing/2014/main" id="{A0FFB8D0-94B9-4778-83D3-5FBB4895FC4A}"/>
                </a:ext>
              </a:extLst>
            </p:cNvPr>
            <p:cNvGrpSpPr/>
            <p:nvPr/>
          </p:nvGrpSpPr>
          <p:grpSpPr>
            <a:xfrm>
              <a:off x="0" y="0"/>
              <a:ext cx="5524500" cy="446088"/>
              <a:chOff x="0" y="0"/>
              <a:chExt cx="5524500" cy="446088"/>
            </a:xfrm>
          </p:grpSpPr>
          <p:sp>
            <p:nvSpPr>
              <p:cNvPr id="46" name="Rectangle 45">
                <a:extLst>
                  <a:ext uri="{FF2B5EF4-FFF2-40B4-BE49-F238E27FC236}">
                    <a16:creationId xmlns:a16="http://schemas.microsoft.com/office/drawing/2014/main" id="{31CB580C-1D77-470B-B849-8F858372FE2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F7213079-1C63-4B7B-AEB1-E67897F9A59A}"/>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9632770F-EDFD-433F-91C6-86FABEA54F0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CFDF602-1B15-47FD-9226-1CE11AE567D2}"/>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364C9CC2-F13E-4399-BAE1-59EF4EC1A46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28F7891F-E003-43B2-99B8-7DC571E3DBD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E73D50F7-196B-4840-BFC5-FB3CFB553A6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CB970D4-86B1-4C08-9E41-41552B06557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7E6423E3-308E-4BFE-B3DA-173EE172AC9A}"/>
                </a:ext>
              </a:extLst>
            </p:cNvPr>
            <p:cNvGrpSpPr/>
            <p:nvPr/>
          </p:nvGrpSpPr>
          <p:grpSpPr>
            <a:xfrm>
              <a:off x="11747500" y="6416675"/>
              <a:ext cx="446088" cy="441325"/>
              <a:chOff x="11747500" y="6416675"/>
              <a:chExt cx="446088" cy="441325"/>
            </a:xfrm>
          </p:grpSpPr>
          <p:grpSp>
            <p:nvGrpSpPr>
              <p:cNvPr id="42" name="Group 41">
                <a:extLst>
                  <a:ext uri="{FF2B5EF4-FFF2-40B4-BE49-F238E27FC236}">
                    <a16:creationId xmlns:a16="http://schemas.microsoft.com/office/drawing/2014/main" id="{D0DA9E91-42DE-45A0-8575-D3A316E288F1}"/>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2472659D-E4E9-4C06-BB43-57836D30BC8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7C8951BB-81D6-4905-8C7C-B80D7C5EA12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2FBDC508-EF5B-4EAC-9C15-54720473C5E9}"/>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9</a:t>
                </a:fld>
                <a:endParaRPr lang="en-ID">
                  <a:solidFill>
                    <a:schemeClr val="bg1"/>
                  </a:solidFill>
                  <a:latin typeface="+mj-lt"/>
                </a:endParaRPr>
              </a:p>
            </p:txBody>
          </p:sp>
        </p:grpSp>
      </p:grpSp>
    </p:spTree>
    <p:extLst>
      <p:ext uri="{BB962C8B-B14F-4D97-AF65-F5344CB8AC3E}">
        <p14:creationId xmlns:p14="http://schemas.microsoft.com/office/powerpoint/2010/main" val="2943770202"/>
      </p:ext>
    </p:extLst>
  </p:cSld>
  <p:clrMapOvr>
    <a:masterClrMapping/>
  </p:clrMapOvr>
</p:sld>
</file>

<file path=ppt/theme/theme1.xml><?xml version="1.0" encoding="utf-8"?>
<a:theme xmlns:a="http://schemas.openxmlformats.org/drawingml/2006/main" name="Office Theme">
  <a:themeElements>
    <a:clrScheme name="Green Classic">
      <a:dk1>
        <a:sysClr val="windowText" lastClr="000000"/>
      </a:dk1>
      <a:lt1>
        <a:sysClr val="window" lastClr="FFFFFF"/>
      </a:lt1>
      <a:dk2>
        <a:srgbClr val="44546A"/>
      </a:dk2>
      <a:lt2>
        <a:srgbClr val="E7E6E6"/>
      </a:lt2>
      <a:accent1>
        <a:srgbClr val="809075"/>
      </a:accent1>
      <a:accent2>
        <a:srgbClr val="EDC45D"/>
      </a:accent2>
      <a:accent3>
        <a:srgbClr val="B3B2AD"/>
      </a:accent3>
      <a:accent4>
        <a:srgbClr val="F5E74A"/>
      </a:accent4>
      <a:accent5>
        <a:srgbClr val="FFA200"/>
      </a:accent5>
      <a:accent6>
        <a:srgbClr val="72DD8B"/>
      </a:accent6>
      <a:hlink>
        <a:srgbClr val="0563C1"/>
      </a:hlink>
      <a:folHlink>
        <a:srgbClr val="954F72"/>
      </a:folHlink>
    </a:clrScheme>
    <a:fontScheme name="Custom 8">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21683</TotalTime>
  <Words>2035</Words>
  <Application>Microsoft Office PowerPoint</Application>
  <PresentationFormat>Custom</PresentationFormat>
  <Paragraphs>364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DM Serif Display</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1061</cp:revision>
  <dcterms:created xsi:type="dcterms:W3CDTF">2018-11-06T00:42:49Z</dcterms:created>
  <dcterms:modified xsi:type="dcterms:W3CDTF">2021-07-18T12:28:07Z</dcterms:modified>
</cp:coreProperties>
</file>